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1" roundtripDataSignature="AMtx7mgVqg5YVUK3u9iVHlf050gH0m50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9f4a6d5d6f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g39f4a6d5d6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9f4a6d5d6f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g39f4a6d5d6f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140550d01d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g3140550d01d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140550d01d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g3140550d01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668894a6e1_0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668894a6e1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140550d01d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3" name="Google Shape;223;g3140550d01d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8" name="Google Shape;228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668894a6e1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668894a6e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9f4a6d5d6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9f4a6d5d6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668894a6e1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668894a6e1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668894a6e1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668894a6e1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668894a6e1_0_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668894a6e1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0d66f0e132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g30d66f0e13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9f4a6d5d6f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39f4a6d5d6f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0d66f0e132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30d66f0e132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3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2.jpg"/><Relationship Id="rId6" Type="http://schemas.openxmlformats.org/officeDocument/2006/relationships/image" Target="../media/image11.png"/><Relationship Id="rId7" Type="http://schemas.openxmlformats.org/officeDocument/2006/relationships/image" Target="../media/image15.png"/><Relationship Id="rId8" Type="http://schemas.openxmlformats.org/officeDocument/2006/relationships/image" Target="../media/image1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5" Type="http://schemas.openxmlformats.org/officeDocument/2006/relationships/image" Target="../media/image1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Relationship Id="rId4" Type="http://schemas.openxmlformats.org/officeDocument/2006/relationships/image" Target="../media/image2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2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png"/><Relationship Id="rId4" Type="http://schemas.openxmlformats.org/officeDocument/2006/relationships/image" Target="../media/image8.png"/><Relationship Id="rId5" Type="http://schemas.openxmlformats.org/officeDocument/2006/relationships/image" Target="../media/image23.png"/><Relationship Id="rId6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8.png"/><Relationship Id="rId4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png"/><Relationship Id="rId4" Type="http://schemas.openxmlformats.org/officeDocument/2006/relationships/image" Target="../media/image3.png"/><Relationship Id="rId5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Аудитория" id="84" name="Google Shape;84;p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574400" y="1602325"/>
            <a:ext cx="3622500" cy="3784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019"/>
              </a:srgbClr>
            </a:outerShdw>
          </a:effectLst>
        </p:spPr>
      </p:pic>
      <p:sp>
        <p:nvSpPr>
          <p:cNvPr id="85" name="Google Shape;85;p1"/>
          <p:cNvSpPr/>
          <p:nvPr/>
        </p:nvSpPr>
        <p:spPr>
          <a:xfrm>
            <a:off x="4814987" y="2270070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ru-RU" sz="32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Аудит сайтов региональных стажировочных площадок</a:t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9f4a6d5d6f_0_44"/>
          <p:cNvSpPr txBox="1"/>
          <p:nvPr/>
        </p:nvSpPr>
        <p:spPr>
          <a:xfrm>
            <a:off x="258025" y="2851875"/>
            <a:ext cx="6322200" cy="21549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МАОУ СОШ №14 г.о. Балашиха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МБОУ гимназия №2 г.о. Красногорск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МБОУ Гимназия № 1 г.о. Краснознаменск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МОУ «Гимназия г. Раменское»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МОУ - Гимназия № 2 г.Раменское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МОУ СОШ № 22 с УИОП м.о. Раменский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МБОУ Сергиево-Посадская гимназия имени И.Б. Ольбинского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МОУ ДПО “УМЦ”г.о. Серпухов</a:t>
            </a:r>
            <a:endParaRPr sz="1600"/>
          </a:p>
        </p:txBody>
      </p:sp>
      <p:pic>
        <p:nvPicPr>
          <p:cNvPr id="178" name="Google Shape;178;g39f4a6d5d6f_0_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475" y="1238825"/>
            <a:ext cx="3248025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39f4a6d5d6f_0_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025" y="1938575"/>
            <a:ext cx="10648950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39f4a6d5d6f_0_44" title="scale_1200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32625" y="2405296"/>
            <a:ext cx="3017451" cy="178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g39f4a6d5d6f_0_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30450" y="391025"/>
            <a:ext cx="2533650" cy="12763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82" name="Google Shape;182;g39f4a6d5d6f_0_4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538825" y="3841921"/>
            <a:ext cx="2069174" cy="2162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39f4a6d5d6f_0_4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22563" y="4346071"/>
            <a:ext cx="1802977" cy="101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9f4a6d5d6f_0_36"/>
          <p:cNvSpPr txBox="1"/>
          <p:nvPr/>
        </p:nvSpPr>
        <p:spPr>
          <a:xfrm>
            <a:off x="2585575" y="274675"/>
            <a:ext cx="6276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ДОКУМЕНТЫ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9" name="Google Shape;189;g39f4a6d5d6f_0_36"/>
          <p:cNvCxnSpPr/>
          <p:nvPr/>
        </p:nvCxnSpPr>
        <p:spPr>
          <a:xfrm>
            <a:off x="3891475" y="1597400"/>
            <a:ext cx="11880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90" name="Google Shape;190;g39f4a6d5d6f_0_36"/>
          <p:cNvPicPr preferRelativeResize="0"/>
          <p:nvPr/>
        </p:nvPicPr>
        <p:blipFill rotWithShape="1">
          <a:blip r:embed="rId3">
            <a:alphaModFix/>
          </a:blip>
          <a:srcRect b="72808" l="0" r="0" t="0"/>
          <a:stretch/>
        </p:blipFill>
        <p:spPr>
          <a:xfrm>
            <a:off x="152400" y="1134775"/>
            <a:ext cx="3953275" cy="88007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39f4a6d5d6f_0_36"/>
          <p:cNvSpPr txBox="1"/>
          <p:nvPr/>
        </p:nvSpPr>
        <p:spPr>
          <a:xfrm>
            <a:off x="194400" y="2331300"/>
            <a:ext cx="6609000" cy="6771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МБОУ гимназия №2 г.о. Красногорск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МОУ СОШ № 22 с УИОП м.о. Раменский (прошлогоднее название)</a:t>
            </a:r>
            <a:endParaRPr sz="1600"/>
          </a:p>
        </p:txBody>
      </p:sp>
      <p:pic>
        <p:nvPicPr>
          <p:cNvPr id="192" name="Google Shape;192;g39f4a6d5d6f_0_36"/>
          <p:cNvPicPr preferRelativeResize="0"/>
          <p:nvPr/>
        </p:nvPicPr>
        <p:blipFill rotWithShape="1">
          <a:blip r:embed="rId4">
            <a:alphaModFix/>
          </a:blip>
          <a:srcRect b="0" l="0" r="46262" t="0"/>
          <a:stretch/>
        </p:blipFill>
        <p:spPr>
          <a:xfrm>
            <a:off x="152400" y="3160800"/>
            <a:ext cx="3970679" cy="67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g39f4a6d5d6f_0_36"/>
          <p:cNvSpPr txBox="1"/>
          <p:nvPr/>
        </p:nvSpPr>
        <p:spPr>
          <a:xfrm>
            <a:off x="194400" y="4083125"/>
            <a:ext cx="6609000" cy="6771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МОУ СОШ №8 г.о. Люберцы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МБОУ гимназия №2 г.о. Красногорск</a:t>
            </a:r>
            <a:endParaRPr sz="1600"/>
          </a:p>
        </p:txBody>
      </p:sp>
      <p:cxnSp>
        <p:nvCxnSpPr>
          <p:cNvPr id="194" name="Google Shape;194;g39f4a6d5d6f_0_36"/>
          <p:cNvCxnSpPr/>
          <p:nvPr/>
        </p:nvCxnSpPr>
        <p:spPr>
          <a:xfrm flipH="1" rot="10800000">
            <a:off x="4451275" y="3478350"/>
            <a:ext cx="4585200" cy="21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140550d01d_0_2"/>
          <p:cNvSpPr txBox="1"/>
          <p:nvPr/>
        </p:nvSpPr>
        <p:spPr>
          <a:xfrm>
            <a:off x="2585575" y="274675"/>
            <a:ext cx="6276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ДОКУМЕНТЫ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0" name="Google Shape;200;g3140550d01d_0_2"/>
          <p:cNvCxnSpPr/>
          <p:nvPr/>
        </p:nvCxnSpPr>
        <p:spPr>
          <a:xfrm>
            <a:off x="3891475" y="1597400"/>
            <a:ext cx="1188000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1" name="Google Shape;201;g3140550d01d_0_2"/>
          <p:cNvPicPr preferRelativeResize="0"/>
          <p:nvPr/>
        </p:nvPicPr>
        <p:blipFill rotWithShape="1">
          <a:blip r:embed="rId3">
            <a:alphaModFix/>
          </a:blip>
          <a:srcRect b="36676" l="0" r="0" t="0"/>
          <a:stretch/>
        </p:blipFill>
        <p:spPr>
          <a:xfrm>
            <a:off x="152400" y="1134775"/>
            <a:ext cx="3953275" cy="204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g3140550d01d_0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29188" y="1564800"/>
            <a:ext cx="8049926" cy="359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g3140550d01d_0_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3336650"/>
            <a:ext cx="3624387" cy="20387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g3140550d01d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975" y="1256175"/>
            <a:ext cx="9477375" cy="2057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209" name="Google Shape;209;g3140550d01d_0_10"/>
          <p:cNvSpPr txBox="1"/>
          <p:nvPr/>
        </p:nvSpPr>
        <p:spPr>
          <a:xfrm>
            <a:off x="2585575" y="274675"/>
            <a:ext cx="6276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ДЕЯТЕЛЬНОСТЬ / МАТЕРИАЛЫ</a:t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0" name="Google Shape;210;g3140550d01d_0_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3225" y="1946750"/>
            <a:ext cx="9262875" cy="125365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g3140550d01d_0_10"/>
          <p:cNvSpPr txBox="1"/>
          <p:nvPr/>
        </p:nvSpPr>
        <p:spPr>
          <a:xfrm>
            <a:off x="439100" y="3587375"/>
            <a:ext cx="6322200" cy="21549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МАОУ СОШ № 16 г.о. Долгопрудный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МОУ СОШ №8 г.о. Люберцы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МБОУ СОШ №19 г.о. Мытищи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МБОУ гимназия №2 г.о. Красногорск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МОУ - Гимназия № 2 г.Раменское (не формат)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МОУ СОШ № 22 с УИОП м.о. Раменский (не формат)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МОУ «Гимназия г. Раменское»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МБОУ Сергиево-Посадская гимназия имени И.Б. Ольбинского</a:t>
            </a:r>
            <a:endParaRPr sz="1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668894a6e1_0_74"/>
          <p:cNvSpPr txBox="1"/>
          <p:nvPr/>
        </p:nvSpPr>
        <p:spPr>
          <a:xfrm>
            <a:off x="3447850" y="256525"/>
            <a:ext cx="59583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600"/>
              <a:t>Отчет о проведенной стажировки для получения сертификатов</a:t>
            </a:r>
            <a:endParaRPr b="1" sz="2600"/>
          </a:p>
        </p:txBody>
      </p:sp>
      <p:sp>
        <p:nvSpPr>
          <p:cNvPr id="217" name="Google Shape;217;g3668894a6e1_0_74"/>
          <p:cNvSpPr/>
          <p:nvPr/>
        </p:nvSpPr>
        <p:spPr>
          <a:xfrm>
            <a:off x="2394112" y="292340"/>
            <a:ext cx="901098" cy="913572"/>
          </a:xfrm>
          <a:custGeom>
            <a:rect b="b" l="l" r="r" t="t"/>
            <a:pathLst>
              <a:path extrusionOk="0" h="21600" w="21600">
                <a:moveTo>
                  <a:pt x="8775" y="4598"/>
                </a:moveTo>
                <a:lnTo>
                  <a:pt x="8775" y="8100"/>
                </a:lnTo>
                <a:lnTo>
                  <a:pt x="12277" y="8100"/>
                </a:lnTo>
                <a:close/>
                <a:moveTo>
                  <a:pt x="1350" y="4050"/>
                </a:moveTo>
                <a:lnTo>
                  <a:pt x="1350" y="20250"/>
                </a:lnTo>
                <a:lnTo>
                  <a:pt x="12825" y="20250"/>
                </a:lnTo>
                <a:lnTo>
                  <a:pt x="12825" y="9450"/>
                </a:lnTo>
                <a:lnTo>
                  <a:pt x="7425" y="9450"/>
                </a:lnTo>
                <a:lnTo>
                  <a:pt x="7425" y="4050"/>
                </a:lnTo>
                <a:close/>
                <a:moveTo>
                  <a:pt x="1350" y="2700"/>
                </a:moveTo>
                <a:lnTo>
                  <a:pt x="8775" y="2700"/>
                </a:lnTo>
                <a:lnTo>
                  <a:pt x="14175" y="8100"/>
                </a:lnTo>
                <a:lnTo>
                  <a:pt x="14175" y="20250"/>
                </a:lnTo>
                <a:cubicBezTo>
                  <a:pt x="14175" y="20616"/>
                  <a:pt x="14041" y="20932"/>
                  <a:pt x="13774" y="21199"/>
                </a:cubicBezTo>
                <a:cubicBezTo>
                  <a:pt x="13507" y="21466"/>
                  <a:pt x="13191" y="21600"/>
                  <a:pt x="12825" y="21600"/>
                </a:cubicBezTo>
                <a:lnTo>
                  <a:pt x="1350" y="21600"/>
                </a:lnTo>
                <a:cubicBezTo>
                  <a:pt x="984" y="21600"/>
                  <a:pt x="668" y="21466"/>
                  <a:pt x="401" y="21199"/>
                </a:cubicBezTo>
                <a:cubicBezTo>
                  <a:pt x="134" y="20932"/>
                  <a:pt x="0" y="20616"/>
                  <a:pt x="0" y="20250"/>
                </a:cubicBezTo>
                <a:lnTo>
                  <a:pt x="0" y="4050"/>
                </a:lnTo>
                <a:cubicBezTo>
                  <a:pt x="0" y="3684"/>
                  <a:pt x="134" y="3368"/>
                  <a:pt x="401" y="3101"/>
                </a:cubicBezTo>
                <a:cubicBezTo>
                  <a:pt x="668" y="2834"/>
                  <a:pt x="984" y="2700"/>
                  <a:pt x="1350" y="2700"/>
                </a:cubicBezTo>
                <a:close/>
                <a:moveTo>
                  <a:pt x="16200" y="1898"/>
                </a:moveTo>
                <a:lnTo>
                  <a:pt x="16200" y="5400"/>
                </a:lnTo>
                <a:lnTo>
                  <a:pt x="19702" y="5400"/>
                </a:lnTo>
                <a:close/>
                <a:moveTo>
                  <a:pt x="8775" y="0"/>
                </a:moveTo>
                <a:lnTo>
                  <a:pt x="16200" y="0"/>
                </a:lnTo>
                <a:lnTo>
                  <a:pt x="21600" y="5400"/>
                </a:lnTo>
                <a:lnTo>
                  <a:pt x="21600" y="17550"/>
                </a:lnTo>
                <a:cubicBezTo>
                  <a:pt x="21600" y="17916"/>
                  <a:pt x="21466" y="18232"/>
                  <a:pt x="21199" y="18499"/>
                </a:cubicBezTo>
                <a:cubicBezTo>
                  <a:pt x="20932" y="18766"/>
                  <a:pt x="20616" y="18900"/>
                  <a:pt x="20250" y="18900"/>
                </a:cubicBezTo>
                <a:lnTo>
                  <a:pt x="15525" y="18900"/>
                </a:lnTo>
                <a:lnTo>
                  <a:pt x="15525" y="17550"/>
                </a:lnTo>
                <a:lnTo>
                  <a:pt x="20250" y="17550"/>
                </a:lnTo>
                <a:lnTo>
                  <a:pt x="20250" y="6750"/>
                </a:lnTo>
                <a:lnTo>
                  <a:pt x="14850" y="6750"/>
                </a:lnTo>
                <a:lnTo>
                  <a:pt x="14850" y="1350"/>
                </a:lnTo>
                <a:lnTo>
                  <a:pt x="7425" y="1350"/>
                </a:lnTo>
                <a:cubicBezTo>
                  <a:pt x="7425" y="984"/>
                  <a:pt x="7559" y="668"/>
                  <a:pt x="7826" y="401"/>
                </a:cubicBezTo>
                <a:cubicBezTo>
                  <a:pt x="8093" y="134"/>
                  <a:pt x="8409" y="0"/>
                  <a:pt x="8775" y="0"/>
                </a:cubicBezTo>
                <a:close/>
              </a:path>
            </a:pathLst>
          </a:custGeom>
          <a:solidFill>
            <a:srgbClr val="F2F6F7"/>
          </a:solidFill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g3668894a6e1_0_74"/>
          <p:cNvSpPr txBox="1"/>
          <p:nvPr/>
        </p:nvSpPr>
        <p:spPr>
          <a:xfrm>
            <a:off x="2059675" y="1448550"/>
            <a:ext cx="99420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/>
              <a:t>1. Пакет документов: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 Приказ о проведении стажировки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u="sng"/>
              <a:t>Список завершивших стажировку в формате:</a:t>
            </a:r>
            <a:endParaRPr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/>
              <a:t>ФИО (полностью)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/>
              <a:t>Краткое название ОУ (по уставу)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/>
              <a:t>Преподаваемый предмет / должность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/>
              <a:t>Городской округ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/>
              <a:t>2. Отчетные материалы: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Фотоотчет с мероприятия.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Информация о проведенных активностях (если были): выступления, мастер-классы и т.д.</a:t>
            </a:r>
            <a:endParaRPr/>
          </a:p>
        </p:txBody>
      </p:sp>
      <p:pic>
        <p:nvPicPr>
          <p:cNvPr id="219" name="Google Shape;219;g3668894a6e1_0_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800" y="1344450"/>
            <a:ext cx="1249124" cy="124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3668894a6e1_0_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800" y="4363775"/>
            <a:ext cx="1249124" cy="1249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g3140550d01d_0_26" title="char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1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1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ru-RU" sz="48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Мы открыты для сотрудничества и новых идей</a:t>
            </a:r>
            <a:endParaRPr b="1" i="0" sz="4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71875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668894a6e1_0_1"/>
          <p:cNvSpPr txBox="1"/>
          <p:nvPr/>
        </p:nvSpPr>
        <p:spPr>
          <a:xfrm>
            <a:off x="1946475" y="2074800"/>
            <a:ext cx="92931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2400">
                <a:solidFill>
                  <a:schemeClr val="dk1"/>
                </a:solidFill>
              </a:rPr>
              <a:t>выступление руководителя/представителя РСП на методической сессии</a:t>
            </a:r>
            <a:endParaRPr i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2400">
                <a:solidFill>
                  <a:schemeClr val="dk1"/>
                </a:solidFill>
              </a:rPr>
              <a:t>участие в региональном фестивале «Педагог-Педагогу: мастерство наставничества»</a:t>
            </a:r>
            <a:endParaRPr i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2400">
                <a:solidFill>
                  <a:schemeClr val="dk1"/>
                </a:solidFill>
              </a:rPr>
              <a:t>успешный аудит сайта I и II полугодия</a:t>
            </a:r>
            <a:endParaRPr i="1" sz="2400">
              <a:solidFill>
                <a:schemeClr val="dk1"/>
              </a:solidFill>
            </a:endParaRPr>
          </a:p>
        </p:txBody>
      </p:sp>
      <p:grpSp>
        <p:nvGrpSpPr>
          <p:cNvPr id="91" name="Google Shape;91;g3668894a6e1_0_1"/>
          <p:cNvGrpSpPr/>
          <p:nvPr/>
        </p:nvGrpSpPr>
        <p:grpSpPr>
          <a:xfrm>
            <a:off x="2492998" y="392702"/>
            <a:ext cx="960679" cy="1122568"/>
            <a:chOff x="-1" y="0"/>
            <a:chExt cx="621356" cy="726111"/>
          </a:xfrm>
        </p:grpSpPr>
        <p:sp>
          <p:nvSpPr>
            <p:cNvPr id="92" name="Google Shape;92;g3668894a6e1_0_1"/>
            <p:cNvSpPr/>
            <p:nvPr/>
          </p:nvSpPr>
          <p:spPr>
            <a:xfrm>
              <a:off x="-1" y="0"/>
              <a:ext cx="621356" cy="726111"/>
            </a:xfrm>
            <a:custGeom>
              <a:rect b="b" l="l" r="r" t="t"/>
              <a:pathLst>
                <a:path extrusionOk="0" h="21516" w="21314">
                  <a:moveTo>
                    <a:pt x="21185" y="18242"/>
                  </a:moveTo>
                  <a:cubicBezTo>
                    <a:pt x="21185" y="18242"/>
                    <a:pt x="18452" y="14102"/>
                    <a:pt x="17932" y="13430"/>
                  </a:cubicBezTo>
                  <a:cubicBezTo>
                    <a:pt x="18582" y="13318"/>
                    <a:pt x="19103" y="13094"/>
                    <a:pt x="19363" y="12759"/>
                  </a:cubicBezTo>
                  <a:cubicBezTo>
                    <a:pt x="19753" y="12199"/>
                    <a:pt x="19103" y="11080"/>
                    <a:pt x="19233" y="10520"/>
                  </a:cubicBezTo>
                  <a:cubicBezTo>
                    <a:pt x="19493" y="9737"/>
                    <a:pt x="20664" y="9177"/>
                    <a:pt x="20664" y="8506"/>
                  </a:cubicBezTo>
                  <a:cubicBezTo>
                    <a:pt x="20664" y="7834"/>
                    <a:pt x="19363" y="7051"/>
                    <a:pt x="19233" y="6379"/>
                  </a:cubicBezTo>
                  <a:cubicBezTo>
                    <a:pt x="18973" y="5708"/>
                    <a:pt x="19753" y="4701"/>
                    <a:pt x="19363" y="4029"/>
                  </a:cubicBezTo>
                  <a:cubicBezTo>
                    <a:pt x="18973" y="3469"/>
                    <a:pt x="17541" y="3469"/>
                    <a:pt x="16891" y="3022"/>
                  </a:cubicBezTo>
                  <a:cubicBezTo>
                    <a:pt x="16370" y="2574"/>
                    <a:pt x="16370" y="1343"/>
                    <a:pt x="15590" y="1007"/>
                  </a:cubicBezTo>
                  <a:cubicBezTo>
                    <a:pt x="14939" y="672"/>
                    <a:pt x="13768" y="1343"/>
                    <a:pt x="12987" y="1231"/>
                  </a:cubicBezTo>
                  <a:cubicBezTo>
                    <a:pt x="12206" y="1007"/>
                    <a:pt x="11556" y="0"/>
                    <a:pt x="10645" y="0"/>
                  </a:cubicBezTo>
                  <a:cubicBezTo>
                    <a:pt x="9864" y="0"/>
                    <a:pt x="8563" y="1119"/>
                    <a:pt x="8303" y="1231"/>
                  </a:cubicBezTo>
                  <a:cubicBezTo>
                    <a:pt x="7522" y="1343"/>
                    <a:pt x="6351" y="672"/>
                    <a:pt x="5700" y="1007"/>
                  </a:cubicBezTo>
                  <a:cubicBezTo>
                    <a:pt x="4920" y="1343"/>
                    <a:pt x="4920" y="2574"/>
                    <a:pt x="4399" y="3022"/>
                  </a:cubicBezTo>
                  <a:cubicBezTo>
                    <a:pt x="3749" y="3469"/>
                    <a:pt x="2447" y="3469"/>
                    <a:pt x="1927" y="4141"/>
                  </a:cubicBezTo>
                  <a:cubicBezTo>
                    <a:pt x="1537" y="4701"/>
                    <a:pt x="2317" y="5708"/>
                    <a:pt x="2057" y="6379"/>
                  </a:cubicBezTo>
                  <a:cubicBezTo>
                    <a:pt x="1927" y="7051"/>
                    <a:pt x="626" y="7722"/>
                    <a:pt x="626" y="8506"/>
                  </a:cubicBezTo>
                  <a:cubicBezTo>
                    <a:pt x="626" y="9177"/>
                    <a:pt x="1927" y="9737"/>
                    <a:pt x="2057" y="10408"/>
                  </a:cubicBezTo>
                  <a:cubicBezTo>
                    <a:pt x="2317" y="11080"/>
                    <a:pt x="1537" y="12087"/>
                    <a:pt x="1927" y="12759"/>
                  </a:cubicBezTo>
                  <a:cubicBezTo>
                    <a:pt x="2187" y="13094"/>
                    <a:pt x="2708" y="13206"/>
                    <a:pt x="3228" y="13318"/>
                  </a:cubicBezTo>
                  <a:cubicBezTo>
                    <a:pt x="3228" y="13430"/>
                    <a:pt x="3358" y="13430"/>
                    <a:pt x="3358" y="13542"/>
                  </a:cubicBezTo>
                  <a:cubicBezTo>
                    <a:pt x="2968" y="14102"/>
                    <a:pt x="105" y="18242"/>
                    <a:pt x="105" y="18242"/>
                  </a:cubicBezTo>
                  <a:cubicBezTo>
                    <a:pt x="-155" y="18578"/>
                    <a:pt x="105" y="18914"/>
                    <a:pt x="496" y="18914"/>
                  </a:cubicBezTo>
                  <a:cubicBezTo>
                    <a:pt x="2708" y="19026"/>
                    <a:pt x="2708" y="19026"/>
                    <a:pt x="2708" y="19026"/>
                  </a:cubicBezTo>
                  <a:cubicBezTo>
                    <a:pt x="3228" y="19026"/>
                    <a:pt x="3749" y="19250"/>
                    <a:pt x="4009" y="19585"/>
                  </a:cubicBezTo>
                  <a:cubicBezTo>
                    <a:pt x="5180" y="21264"/>
                    <a:pt x="5180" y="21264"/>
                    <a:pt x="5180" y="21264"/>
                  </a:cubicBezTo>
                  <a:cubicBezTo>
                    <a:pt x="5440" y="21600"/>
                    <a:pt x="5831" y="21600"/>
                    <a:pt x="5961" y="21264"/>
                  </a:cubicBezTo>
                  <a:cubicBezTo>
                    <a:pt x="5961" y="21264"/>
                    <a:pt x="9344" y="16340"/>
                    <a:pt x="9344" y="16340"/>
                  </a:cubicBezTo>
                  <a:cubicBezTo>
                    <a:pt x="9344" y="16228"/>
                    <a:pt x="9474" y="16228"/>
                    <a:pt x="9474" y="16340"/>
                  </a:cubicBezTo>
                  <a:cubicBezTo>
                    <a:pt x="9864" y="16564"/>
                    <a:pt x="10255" y="16788"/>
                    <a:pt x="10775" y="16788"/>
                  </a:cubicBezTo>
                  <a:cubicBezTo>
                    <a:pt x="11165" y="16788"/>
                    <a:pt x="11556" y="16564"/>
                    <a:pt x="11946" y="16340"/>
                  </a:cubicBezTo>
                  <a:cubicBezTo>
                    <a:pt x="11946" y="16228"/>
                    <a:pt x="11946" y="16228"/>
                    <a:pt x="12076" y="16340"/>
                  </a:cubicBezTo>
                  <a:cubicBezTo>
                    <a:pt x="12076" y="16340"/>
                    <a:pt x="15329" y="21152"/>
                    <a:pt x="15329" y="21152"/>
                  </a:cubicBezTo>
                  <a:cubicBezTo>
                    <a:pt x="15590" y="21488"/>
                    <a:pt x="15980" y="21488"/>
                    <a:pt x="16240" y="21152"/>
                  </a:cubicBezTo>
                  <a:cubicBezTo>
                    <a:pt x="17411" y="19585"/>
                    <a:pt x="17411" y="19585"/>
                    <a:pt x="17411" y="19585"/>
                  </a:cubicBezTo>
                  <a:cubicBezTo>
                    <a:pt x="17672" y="19250"/>
                    <a:pt x="18192" y="19026"/>
                    <a:pt x="18582" y="18914"/>
                  </a:cubicBezTo>
                  <a:cubicBezTo>
                    <a:pt x="20794" y="18914"/>
                    <a:pt x="20794" y="18914"/>
                    <a:pt x="20794" y="18914"/>
                  </a:cubicBezTo>
                  <a:cubicBezTo>
                    <a:pt x="21315" y="18914"/>
                    <a:pt x="21445" y="18578"/>
                    <a:pt x="21185" y="18242"/>
                  </a:cubicBezTo>
                  <a:close/>
                  <a:moveTo>
                    <a:pt x="14288" y="13878"/>
                  </a:moveTo>
                  <a:cubicBezTo>
                    <a:pt x="11946" y="15109"/>
                    <a:pt x="8953" y="14885"/>
                    <a:pt x="6741" y="13766"/>
                  </a:cubicBezTo>
                  <a:cubicBezTo>
                    <a:pt x="3488" y="11975"/>
                    <a:pt x="2317" y="8170"/>
                    <a:pt x="4399" y="5260"/>
                  </a:cubicBezTo>
                  <a:cubicBezTo>
                    <a:pt x="6351" y="2350"/>
                    <a:pt x="10645" y="1231"/>
                    <a:pt x="14158" y="2910"/>
                  </a:cubicBezTo>
                  <a:cubicBezTo>
                    <a:pt x="14158" y="2910"/>
                    <a:pt x="14158" y="2910"/>
                    <a:pt x="14288" y="2910"/>
                  </a:cubicBezTo>
                  <a:cubicBezTo>
                    <a:pt x="14288" y="2910"/>
                    <a:pt x="14288" y="2910"/>
                    <a:pt x="14288" y="2910"/>
                  </a:cubicBezTo>
                  <a:cubicBezTo>
                    <a:pt x="15329" y="3469"/>
                    <a:pt x="16240" y="4253"/>
                    <a:pt x="17021" y="5260"/>
                  </a:cubicBezTo>
                  <a:cubicBezTo>
                    <a:pt x="18973" y="8282"/>
                    <a:pt x="17802" y="12087"/>
                    <a:pt x="14288" y="13878"/>
                  </a:cubicBezTo>
                  <a:close/>
                </a:path>
              </a:pathLst>
            </a:custGeom>
            <a:solidFill>
              <a:srgbClr val="FFE599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650" lIns="70650" spcFirstLastPara="1" rIns="70650" wrap="square" tIns="706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638"/>
                <a:buFont typeface="Calibri"/>
                <a:buNone/>
              </a:pPr>
              <a:r>
                <a:t/>
              </a:r>
              <a:endParaRPr b="0" i="0" sz="463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g3668894a6e1_0_1"/>
            <p:cNvSpPr/>
            <p:nvPr/>
          </p:nvSpPr>
          <p:spPr>
            <a:xfrm>
              <a:off x="131567" y="103529"/>
              <a:ext cx="358278" cy="359611"/>
            </a:xfrm>
            <a:custGeom>
              <a:rect b="b" l="l" r="r" t="t"/>
              <a:pathLst>
                <a:path extrusionOk="0" h="19702" w="18949">
                  <a:moveTo>
                    <a:pt x="14252" y="1325"/>
                  </a:moveTo>
                  <a:cubicBezTo>
                    <a:pt x="14252" y="1325"/>
                    <a:pt x="14252" y="1325"/>
                    <a:pt x="14252" y="1325"/>
                  </a:cubicBezTo>
                  <a:cubicBezTo>
                    <a:pt x="11452" y="-336"/>
                    <a:pt x="7652" y="-544"/>
                    <a:pt x="4652" y="1325"/>
                  </a:cubicBezTo>
                  <a:cubicBezTo>
                    <a:pt x="252" y="4025"/>
                    <a:pt x="-1348" y="10048"/>
                    <a:pt x="1252" y="14825"/>
                  </a:cubicBezTo>
                  <a:cubicBezTo>
                    <a:pt x="2052" y="16279"/>
                    <a:pt x="3252" y="17318"/>
                    <a:pt x="4452" y="18148"/>
                  </a:cubicBezTo>
                  <a:cubicBezTo>
                    <a:pt x="4452" y="18356"/>
                    <a:pt x="4652" y="18356"/>
                    <a:pt x="4852" y="18356"/>
                  </a:cubicBezTo>
                  <a:cubicBezTo>
                    <a:pt x="9252" y="21056"/>
                    <a:pt x="15052" y="19602"/>
                    <a:pt x="17652" y="14825"/>
                  </a:cubicBezTo>
                  <a:cubicBezTo>
                    <a:pt x="20252" y="10048"/>
                    <a:pt x="18852" y="4025"/>
                    <a:pt x="14252" y="1325"/>
                  </a:cubicBezTo>
                  <a:close/>
                  <a:moveTo>
                    <a:pt x="15452" y="9010"/>
                  </a:moveTo>
                  <a:cubicBezTo>
                    <a:pt x="13852" y="10671"/>
                    <a:pt x="13852" y="10671"/>
                    <a:pt x="13852" y="10671"/>
                  </a:cubicBezTo>
                  <a:cubicBezTo>
                    <a:pt x="13252" y="11087"/>
                    <a:pt x="13052" y="12125"/>
                    <a:pt x="13052" y="12748"/>
                  </a:cubicBezTo>
                  <a:cubicBezTo>
                    <a:pt x="13452" y="15033"/>
                    <a:pt x="13452" y="15033"/>
                    <a:pt x="13452" y="15033"/>
                  </a:cubicBezTo>
                  <a:cubicBezTo>
                    <a:pt x="13652" y="15864"/>
                    <a:pt x="13252" y="16071"/>
                    <a:pt x="12652" y="15864"/>
                  </a:cubicBezTo>
                  <a:cubicBezTo>
                    <a:pt x="10652" y="14618"/>
                    <a:pt x="10652" y="14618"/>
                    <a:pt x="10652" y="14618"/>
                  </a:cubicBezTo>
                  <a:cubicBezTo>
                    <a:pt x="10052" y="14410"/>
                    <a:pt x="9052" y="14410"/>
                    <a:pt x="8452" y="14618"/>
                  </a:cubicBezTo>
                  <a:cubicBezTo>
                    <a:pt x="6452" y="15864"/>
                    <a:pt x="6452" y="15864"/>
                    <a:pt x="6452" y="15864"/>
                  </a:cubicBezTo>
                  <a:cubicBezTo>
                    <a:pt x="5852" y="16071"/>
                    <a:pt x="5452" y="15864"/>
                    <a:pt x="5652" y="15033"/>
                  </a:cubicBezTo>
                  <a:cubicBezTo>
                    <a:pt x="6052" y="12748"/>
                    <a:pt x="6052" y="12748"/>
                    <a:pt x="6052" y="12748"/>
                  </a:cubicBezTo>
                  <a:cubicBezTo>
                    <a:pt x="6052" y="12125"/>
                    <a:pt x="5852" y="11087"/>
                    <a:pt x="5252" y="10671"/>
                  </a:cubicBezTo>
                  <a:cubicBezTo>
                    <a:pt x="3652" y="9010"/>
                    <a:pt x="3652" y="9010"/>
                    <a:pt x="3652" y="9010"/>
                  </a:cubicBezTo>
                  <a:cubicBezTo>
                    <a:pt x="3252" y="8594"/>
                    <a:pt x="3452" y="7971"/>
                    <a:pt x="4052" y="7971"/>
                  </a:cubicBezTo>
                  <a:cubicBezTo>
                    <a:pt x="6252" y="7556"/>
                    <a:pt x="6252" y="7556"/>
                    <a:pt x="6252" y="7556"/>
                  </a:cubicBezTo>
                  <a:cubicBezTo>
                    <a:pt x="6852" y="7556"/>
                    <a:pt x="7652" y="6933"/>
                    <a:pt x="8052" y="6310"/>
                  </a:cubicBezTo>
                  <a:cubicBezTo>
                    <a:pt x="9052" y="4233"/>
                    <a:pt x="9052" y="4233"/>
                    <a:pt x="9052" y="4233"/>
                  </a:cubicBezTo>
                  <a:cubicBezTo>
                    <a:pt x="9252" y="3610"/>
                    <a:pt x="9852" y="3610"/>
                    <a:pt x="10052" y="4233"/>
                  </a:cubicBezTo>
                  <a:cubicBezTo>
                    <a:pt x="11052" y="6310"/>
                    <a:pt x="11052" y="6310"/>
                    <a:pt x="11052" y="6310"/>
                  </a:cubicBezTo>
                  <a:cubicBezTo>
                    <a:pt x="11452" y="6933"/>
                    <a:pt x="12252" y="7556"/>
                    <a:pt x="12852" y="7556"/>
                  </a:cubicBezTo>
                  <a:cubicBezTo>
                    <a:pt x="15052" y="7971"/>
                    <a:pt x="15052" y="7971"/>
                    <a:pt x="15052" y="7971"/>
                  </a:cubicBezTo>
                  <a:cubicBezTo>
                    <a:pt x="15652" y="7971"/>
                    <a:pt x="15852" y="8594"/>
                    <a:pt x="15452" y="9010"/>
                  </a:cubicBezTo>
                  <a:close/>
                </a:path>
              </a:pathLst>
            </a:custGeom>
            <a:solidFill>
              <a:srgbClr val="FFE599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650" lIns="70650" spcFirstLastPara="1" rIns="70650" wrap="square" tIns="706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638"/>
                <a:buFont typeface="Calibri"/>
                <a:buNone/>
              </a:pPr>
              <a:r>
                <a:t/>
              </a:r>
              <a:endParaRPr b="0" i="0" sz="463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4" name="Google Shape;94;g3668894a6e1_0_1"/>
          <p:cNvSpPr txBox="1"/>
          <p:nvPr/>
        </p:nvSpPr>
        <p:spPr>
          <a:xfrm>
            <a:off x="3410075" y="392700"/>
            <a:ext cx="56415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800">
                <a:solidFill>
                  <a:schemeClr val="dk1"/>
                </a:solidFill>
              </a:rPr>
              <a:t>Новый статус «Эффективная стажировочная площадка»</a:t>
            </a:r>
            <a:endParaRPr b="1" sz="2800">
              <a:solidFill>
                <a:schemeClr val="dk1"/>
              </a:solidFill>
            </a:endParaRPr>
          </a:p>
        </p:txBody>
      </p:sp>
      <p:grpSp>
        <p:nvGrpSpPr>
          <p:cNvPr id="95" name="Google Shape;95;g3668894a6e1_0_1"/>
          <p:cNvGrpSpPr/>
          <p:nvPr/>
        </p:nvGrpSpPr>
        <p:grpSpPr>
          <a:xfrm>
            <a:off x="961458" y="2074795"/>
            <a:ext cx="707663" cy="831041"/>
            <a:chOff x="0" y="0"/>
            <a:chExt cx="707663" cy="831041"/>
          </a:xfrm>
        </p:grpSpPr>
        <p:sp>
          <p:nvSpPr>
            <p:cNvPr id="96" name="Google Shape;96;g3668894a6e1_0_1"/>
            <p:cNvSpPr/>
            <p:nvPr/>
          </p:nvSpPr>
          <p:spPr>
            <a:xfrm>
              <a:off x="88954" y="0"/>
              <a:ext cx="530388" cy="436806"/>
            </a:xfrm>
            <a:custGeom>
              <a:rect b="b" l="l" r="r" t="t"/>
              <a:pathLst>
                <a:path extrusionOk="0" h="21600" w="21600">
                  <a:moveTo>
                    <a:pt x="19749" y="8077"/>
                  </a:moveTo>
                  <a:cubicBezTo>
                    <a:pt x="19286" y="3381"/>
                    <a:pt x="15737" y="0"/>
                    <a:pt x="11263" y="0"/>
                  </a:cubicBezTo>
                  <a:cubicBezTo>
                    <a:pt x="10337" y="0"/>
                    <a:pt x="10337" y="0"/>
                    <a:pt x="10337" y="0"/>
                  </a:cubicBezTo>
                  <a:cubicBezTo>
                    <a:pt x="5863" y="0"/>
                    <a:pt x="2314" y="3381"/>
                    <a:pt x="1851" y="8077"/>
                  </a:cubicBezTo>
                  <a:cubicBezTo>
                    <a:pt x="1851" y="8264"/>
                    <a:pt x="1697" y="8264"/>
                    <a:pt x="1697" y="8452"/>
                  </a:cubicBezTo>
                  <a:cubicBezTo>
                    <a:pt x="926" y="8640"/>
                    <a:pt x="0" y="9579"/>
                    <a:pt x="0" y="12397"/>
                  </a:cubicBezTo>
                  <a:cubicBezTo>
                    <a:pt x="0" y="14087"/>
                    <a:pt x="0" y="14087"/>
                    <a:pt x="0" y="14087"/>
                  </a:cubicBezTo>
                  <a:cubicBezTo>
                    <a:pt x="0" y="16529"/>
                    <a:pt x="1389" y="17092"/>
                    <a:pt x="2006" y="17092"/>
                  </a:cubicBezTo>
                  <a:cubicBezTo>
                    <a:pt x="3703" y="17092"/>
                    <a:pt x="3703" y="17092"/>
                    <a:pt x="3703" y="17092"/>
                  </a:cubicBezTo>
                  <a:cubicBezTo>
                    <a:pt x="3857" y="17092"/>
                    <a:pt x="4011" y="17092"/>
                    <a:pt x="4166" y="17092"/>
                  </a:cubicBezTo>
                  <a:cubicBezTo>
                    <a:pt x="4320" y="17092"/>
                    <a:pt x="4320" y="17092"/>
                    <a:pt x="4474" y="17280"/>
                  </a:cubicBezTo>
                  <a:cubicBezTo>
                    <a:pt x="5709" y="19910"/>
                    <a:pt x="8177" y="21600"/>
                    <a:pt x="10800" y="21600"/>
                  </a:cubicBezTo>
                  <a:cubicBezTo>
                    <a:pt x="13423" y="21600"/>
                    <a:pt x="15891" y="19910"/>
                    <a:pt x="17126" y="17280"/>
                  </a:cubicBezTo>
                  <a:cubicBezTo>
                    <a:pt x="17280" y="17280"/>
                    <a:pt x="17280" y="17092"/>
                    <a:pt x="17434" y="17092"/>
                  </a:cubicBezTo>
                  <a:cubicBezTo>
                    <a:pt x="17589" y="16904"/>
                    <a:pt x="17743" y="17092"/>
                    <a:pt x="17897" y="17092"/>
                  </a:cubicBezTo>
                  <a:cubicBezTo>
                    <a:pt x="19594" y="17092"/>
                    <a:pt x="19594" y="17092"/>
                    <a:pt x="19594" y="17092"/>
                  </a:cubicBezTo>
                  <a:cubicBezTo>
                    <a:pt x="20211" y="17092"/>
                    <a:pt x="21600" y="16529"/>
                    <a:pt x="21600" y="14087"/>
                  </a:cubicBezTo>
                  <a:cubicBezTo>
                    <a:pt x="21600" y="12397"/>
                    <a:pt x="21600" y="12397"/>
                    <a:pt x="21600" y="12397"/>
                  </a:cubicBezTo>
                  <a:cubicBezTo>
                    <a:pt x="21600" y="9579"/>
                    <a:pt x="20674" y="8640"/>
                    <a:pt x="19903" y="8452"/>
                  </a:cubicBezTo>
                  <a:cubicBezTo>
                    <a:pt x="19903" y="8264"/>
                    <a:pt x="19749" y="8264"/>
                    <a:pt x="19749" y="8077"/>
                  </a:cubicBezTo>
                  <a:close/>
                  <a:moveTo>
                    <a:pt x="10800" y="3569"/>
                  </a:moveTo>
                  <a:cubicBezTo>
                    <a:pt x="8023" y="3569"/>
                    <a:pt x="5554" y="5447"/>
                    <a:pt x="4166" y="8077"/>
                  </a:cubicBezTo>
                  <a:cubicBezTo>
                    <a:pt x="4166" y="8264"/>
                    <a:pt x="4166" y="8452"/>
                    <a:pt x="4011" y="8452"/>
                  </a:cubicBezTo>
                  <a:cubicBezTo>
                    <a:pt x="3857" y="8264"/>
                    <a:pt x="3857" y="8264"/>
                    <a:pt x="3703" y="8264"/>
                  </a:cubicBezTo>
                  <a:cubicBezTo>
                    <a:pt x="3703" y="8264"/>
                    <a:pt x="3549" y="8264"/>
                    <a:pt x="3549" y="7889"/>
                  </a:cubicBezTo>
                  <a:cubicBezTo>
                    <a:pt x="3703" y="4508"/>
                    <a:pt x="6789" y="1878"/>
                    <a:pt x="10337" y="1878"/>
                  </a:cubicBezTo>
                  <a:cubicBezTo>
                    <a:pt x="11263" y="1878"/>
                    <a:pt x="11263" y="1878"/>
                    <a:pt x="11263" y="1878"/>
                  </a:cubicBezTo>
                  <a:cubicBezTo>
                    <a:pt x="14657" y="1878"/>
                    <a:pt x="17589" y="4508"/>
                    <a:pt x="18051" y="8077"/>
                  </a:cubicBezTo>
                  <a:cubicBezTo>
                    <a:pt x="18051" y="8077"/>
                    <a:pt x="18051" y="8264"/>
                    <a:pt x="17897" y="8264"/>
                  </a:cubicBezTo>
                  <a:cubicBezTo>
                    <a:pt x="17743" y="8264"/>
                    <a:pt x="17743" y="8264"/>
                    <a:pt x="17589" y="8452"/>
                  </a:cubicBezTo>
                  <a:cubicBezTo>
                    <a:pt x="17434" y="8452"/>
                    <a:pt x="17434" y="8264"/>
                    <a:pt x="17434" y="8077"/>
                  </a:cubicBezTo>
                  <a:cubicBezTo>
                    <a:pt x="16046" y="5447"/>
                    <a:pt x="13577" y="3569"/>
                    <a:pt x="10800" y="3569"/>
                  </a:cubicBezTo>
                  <a:close/>
                </a:path>
              </a:pathLst>
            </a:custGeom>
            <a:solidFill>
              <a:srgbClr val="F2F6F7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Calibri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g3668894a6e1_0_1"/>
            <p:cNvSpPr/>
            <p:nvPr/>
          </p:nvSpPr>
          <p:spPr>
            <a:xfrm>
              <a:off x="0" y="485009"/>
              <a:ext cx="707663" cy="346032"/>
            </a:xfrm>
            <a:custGeom>
              <a:rect b="b" l="l" r="r" t="t"/>
              <a:pathLst>
                <a:path extrusionOk="0" h="21600" w="21472">
                  <a:moveTo>
                    <a:pt x="21430" y="20413"/>
                  </a:moveTo>
                  <a:cubicBezTo>
                    <a:pt x="17754" y="4035"/>
                    <a:pt x="17754" y="4035"/>
                    <a:pt x="17754" y="4035"/>
                  </a:cubicBezTo>
                  <a:cubicBezTo>
                    <a:pt x="17639" y="3560"/>
                    <a:pt x="16834" y="0"/>
                    <a:pt x="15341" y="0"/>
                  </a:cubicBezTo>
                  <a:cubicBezTo>
                    <a:pt x="14881" y="0"/>
                    <a:pt x="6724" y="0"/>
                    <a:pt x="6494" y="0"/>
                  </a:cubicBezTo>
                  <a:cubicBezTo>
                    <a:pt x="6494" y="0"/>
                    <a:pt x="6379" y="0"/>
                    <a:pt x="6149" y="0"/>
                  </a:cubicBezTo>
                  <a:cubicBezTo>
                    <a:pt x="4426" y="0"/>
                    <a:pt x="3851" y="3560"/>
                    <a:pt x="3736" y="4035"/>
                  </a:cubicBezTo>
                  <a:cubicBezTo>
                    <a:pt x="60" y="20413"/>
                    <a:pt x="60" y="20413"/>
                    <a:pt x="60" y="20413"/>
                  </a:cubicBezTo>
                  <a:cubicBezTo>
                    <a:pt x="-55" y="20888"/>
                    <a:pt x="-55" y="21600"/>
                    <a:pt x="519" y="21600"/>
                  </a:cubicBezTo>
                  <a:cubicBezTo>
                    <a:pt x="519" y="21600"/>
                    <a:pt x="2473" y="21600"/>
                    <a:pt x="3277" y="21600"/>
                  </a:cubicBezTo>
                  <a:cubicBezTo>
                    <a:pt x="3736" y="21600"/>
                    <a:pt x="3966" y="20651"/>
                    <a:pt x="3966" y="20651"/>
                  </a:cubicBezTo>
                  <a:cubicBezTo>
                    <a:pt x="5460" y="14716"/>
                    <a:pt x="5460" y="14716"/>
                    <a:pt x="5460" y="14716"/>
                  </a:cubicBezTo>
                  <a:cubicBezTo>
                    <a:pt x="5460" y="14716"/>
                    <a:pt x="5919" y="12580"/>
                    <a:pt x="5919" y="14954"/>
                  </a:cubicBezTo>
                  <a:cubicBezTo>
                    <a:pt x="5919" y="16615"/>
                    <a:pt x="5919" y="17802"/>
                    <a:pt x="5919" y="20176"/>
                  </a:cubicBezTo>
                  <a:cubicBezTo>
                    <a:pt x="5919" y="20888"/>
                    <a:pt x="6034" y="21600"/>
                    <a:pt x="6494" y="21600"/>
                  </a:cubicBezTo>
                  <a:cubicBezTo>
                    <a:pt x="8907" y="21600"/>
                    <a:pt x="13273" y="21600"/>
                    <a:pt x="15571" y="21600"/>
                  </a:cubicBezTo>
                  <a:cubicBezTo>
                    <a:pt x="16145" y="21600"/>
                    <a:pt x="16145" y="20888"/>
                    <a:pt x="16145" y="19701"/>
                  </a:cubicBezTo>
                  <a:cubicBezTo>
                    <a:pt x="16145" y="17327"/>
                    <a:pt x="16145" y="16615"/>
                    <a:pt x="16145" y="14716"/>
                  </a:cubicBezTo>
                  <a:cubicBezTo>
                    <a:pt x="16145" y="13292"/>
                    <a:pt x="16490" y="14479"/>
                    <a:pt x="16490" y="14479"/>
                  </a:cubicBezTo>
                  <a:cubicBezTo>
                    <a:pt x="17868" y="20413"/>
                    <a:pt x="17868" y="20413"/>
                    <a:pt x="17868" y="20413"/>
                  </a:cubicBezTo>
                  <a:cubicBezTo>
                    <a:pt x="17868" y="20413"/>
                    <a:pt x="18098" y="21600"/>
                    <a:pt x="18673" y="21600"/>
                  </a:cubicBezTo>
                  <a:cubicBezTo>
                    <a:pt x="19247" y="21600"/>
                    <a:pt x="20971" y="21600"/>
                    <a:pt x="20971" y="21600"/>
                  </a:cubicBezTo>
                  <a:cubicBezTo>
                    <a:pt x="21430" y="21600"/>
                    <a:pt x="21545" y="20888"/>
                    <a:pt x="21430" y="20413"/>
                  </a:cubicBezTo>
                  <a:close/>
                  <a:moveTo>
                    <a:pt x="15226" y="9495"/>
                  </a:moveTo>
                  <a:cubicBezTo>
                    <a:pt x="15226" y="10207"/>
                    <a:pt x="14996" y="10444"/>
                    <a:pt x="14766" y="10444"/>
                  </a:cubicBezTo>
                  <a:cubicBezTo>
                    <a:pt x="12009" y="10444"/>
                    <a:pt x="12009" y="10444"/>
                    <a:pt x="12009" y="10444"/>
                  </a:cubicBezTo>
                  <a:cubicBezTo>
                    <a:pt x="11779" y="10444"/>
                    <a:pt x="11549" y="10207"/>
                    <a:pt x="11549" y="9495"/>
                  </a:cubicBezTo>
                  <a:cubicBezTo>
                    <a:pt x="11549" y="8308"/>
                    <a:pt x="11549" y="8308"/>
                    <a:pt x="11549" y="8308"/>
                  </a:cubicBezTo>
                  <a:cubicBezTo>
                    <a:pt x="11549" y="7833"/>
                    <a:pt x="11779" y="7358"/>
                    <a:pt x="12009" y="7358"/>
                  </a:cubicBezTo>
                  <a:cubicBezTo>
                    <a:pt x="14766" y="7358"/>
                    <a:pt x="14766" y="7358"/>
                    <a:pt x="14766" y="7358"/>
                  </a:cubicBezTo>
                  <a:cubicBezTo>
                    <a:pt x="14996" y="7358"/>
                    <a:pt x="15226" y="7833"/>
                    <a:pt x="15226" y="8308"/>
                  </a:cubicBezTo>
                  <a:lnTo>
                    <a:pt x="15226" y="9495"/>
                  </a:lnTo>
                  <a:close/>
                </a:path>
              </a:pathLst>
            </a:custGeom>
            <a:solidFill>
              <a:srgbClr val="F2F6F7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Calibri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8" name="Google Shape;98;g3668894a6e1_0_1"/>
          <p:cNvSpPr/>
          <p:nvPr/>
        </p:nvSpPr>
        <p:spPr>
          <a:xfrm>
            <a:off x="944447" y="4170344"/>
            <a:ext cx="741690" cy="741690"/>
          </a:xfrm>
          <a:custGeom>
            <a:rect b="b" l="l" r="r" t="t"/>
            <a:pathLst>
              <a:path extrusionOk="0" h="21600" w="21600">
                <a:moveTo>
                  <a:pt x="9113" y="3375"/>
                </a:moveTo>
                <a:cubicBezTo>
                  <a:pt x="6834" y="3459"/>
                  <a:pt x="4880" y="4317"/>
                  <a:pt x="3249" y="5948"/>
                </a:cubicBezTo>
                <a:cubicBezTo>
                  <a:pt x="1533" y="7664"/>
                  <a:pt x="675" y="9731"/>
                  <a:pt x="675" y="12150"/>
                </a:cubicBezTo>
                <a:cubicBezTo>
                  <a:pt x="675" y="14569"/>
                  <a:pt x="1533" y="16636"/>
                  <a:pt x="3249" y="18352"/>
                </a:cubicBezTo>
                <a:cubicBezTo>
                  <a:pt x="4964" y="20067"/>
                  <a:pt x="7031" y="20925"/>
                  <a:pt x="9450" y="20925"/>
                </a:cubicBezTo>
                <a:cubicBezTo>
                  <a:pt x="11869" y="20925"/>
                  <a:pt x="13936" y="20067"/>
                  <a:pt x="15652" y="18352"/>
                </a:cubicBezTo>
                <a:cubicBezTo>
                  <a:pt x="17283" y="16720"/>
                  <a:pt x="18141" y="14766"/>
                  <a:pt x="18225" y="12488"/>
                </a:cubicBezTo>
                <a:lnTo>
                  <a:pt x="9113" y="12488"/>
                </a:lnTo>
                <a:close/>
                <a:moveTo>
                  <a:pt x="9450" y="2700"/>
                </a:moveTo>
                <a:lnTo>
                  <a:pt x="9788" y="2700"/>
                </a:lnTo>
                <a:lnTo>
                  <a:pt x="9788" y="11813"/>
                </a:lnTo>
                <a:lnTo>
                  <a:pt x="18900" y="11813"/>
                </a:lnTo>
                <a:lnTo>
                  <a:pt x="18900" y="12150"/>
                </a:lnTo>
                <a:cubicBezTo>
                  <a:pt x="18900" y="14794"/>
                  <a:pt x="17972" y="17016"/>
                  <a:pt x="16116" y="18816"/>
                </a:cubicBezTo>
                <a:cubicBezTo>
                  <a:pt x="14316" y="20672"/>
                  <a:pt x="12094" y="21600"/>
                  <a:pt x="9450" y="21600"/>
                </a:cubicBezTo>
                <a:cubicBezTo>
                  <a:pt x="6806" y="21600"/>
                  <a:pt x="4584" y="20672"/>
                  <a:pt x="2784" y="18816"/>
                </a:cubicBezTo>
                <a:cubicBezTo>
                  <a:pt x="928" y="17016"/>
                  <a:pt x="0" y="14794"/>
                  <a:pt x="0" y="12150"/>
                </a:cubicBezTo>
                <a:cubicBezTo>
                  <a:pt x="0" y="9534"/>
                  <a:pt x="914" y="7313"/>
                  <a:pt x="2742" y="5484"/>
                </a:cubicBezTo>
                <a:cubicBezTo>
                  <a:pt x="4598" y="3628"/>
                  <a:pt x="6834" y="2700"/>
                  <a:pt x="9450" y="2700"/>
                </a:cubicBezTo>
                <a:close/>
                <a:moveTo>
                  <a:pt x="12488" y="675"/>
                </a:moveTo>
                <a:lnTo>
                  <a:pt x="12488" y="9113"/>
                </a:lnTo>
                <a:lnTo>
                  <a:pt x="20925" y="9113"/>
                </a:lnTo>
                <a:cubicBezTo>
                  <a:pt x="20841" y="6778"/>
                  <a:pt x="19983" y="4823"/>
                  <a:pt x="18352" y="3248"/>
                </a:cubicBezTo>
                <a:cubicBezTo>
                  <a:pt x="16720" y="1617"/>
                  <a:pt x="14766" y="759"/>
                  <a:pt x="12488" y="675"/>
                </a:cubicBezTo>
                <a:close/>
                <a:moveTo>
                  <a:pt x="11813" y="0"/>
                </a:moveTo>
                <a:lnTo>
                  <a:pt x="12150" y="0"/>
                </a:lnTo>
                <a:cubicBezTo>
                  <a:pt x="14766" y="0"/>
                  <a:pt x="17002" y="928"/>
                  <a:pt x="18858" y="2784"/>
                </a:cubicBezTo>
                <a:cubicBezTo>
                  <a:pt x="20686" y="4613"/>
                  <a:pt x="21600" y="6834"/>
                  <a:pt x="21600" y="9450"/>
                </a:cubicBezTo>
                <a:lnTo>
                  <a:pt x="21600" y="9788"/>
                </a:lnTo>
                <a:lnTo>
                  <a:pt x="11813" y="9788"/>
                </a:lnTo>
                <a:close/>
              </a:path>
            </a:pathLst>
          </a:custGeom>
          <a:solidFill>
            <a:srgbClr val="F2F6F7"/>
          </a:solidFill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g3668894a6e1_0_1"/>
          <p:cNvSpPr/>
          <p:nvPr/>
        </p:nvSpPr>
        <p:spPr>
          <a:xfrm>
            <a:off x="1000830" y="3167270"/>
            <a:ext cx="628918" cy="741649"/>
          </a:xfrm>
          <a:custGeom>
            <a:rect b="b" l="l" r="r" t="t"/>
            <a:pathLst>
              <a:path extrusionOk="0" h="21558" w="21507">
                <a:moveTo>
                  <a:pt x="20719" y="15053"/>
                </a:moveTo>
                <a:cubicBezTo>
                  <a:pt x="20876" y="15039"/>
                  <a:pt x="21042" y="15102"/>
                  <a:pt x="21216" y="15242"/>
                </a:cubicBezTo>
                <a:cubicBezTo>
                  <a:pt x="21565" y="15523"/>
                  <a:pt x="21600" y="15832"/>
                  <a:pt x="21321" y="16168"/>
                </a:cubicBezTo>
                <a:lnTo>
                  <a:pt x="18137" y="21053"/>
                </a:lnTo>
                <a:cubicBezTo>
                  <a:pt x="18081" y="21137"/>
                  <a:pt x="18026" y="21207"/>
                  <a:pt x="17970" y="21263"/>
                </a:cubicBezTo>
                <a:cubicBezTo>
                  <a:pt x="17663" y="21600"/>
                  <a:pt x="17355" y="21600"/>
                  <a:pt x="17048" y="21263"/>
                </a:cubicBezTo>
                <a:lnTo>
                  <a:pt x="14661" y="18905"/>
                </a:lnTo>
                <a:cubicBezTo>
                  <a:pt x="14521" y="18765"/>
                  <a:pt x="14451" y="18603"/>
                  <a:pt x="14451" y="18421"/>
                </a:cubicBezTo>
                <a:cubicBezTo>
                  <a:pt x="14451" y="18239"/>
                  <a:pt x="14521" y="18077"/>
                  <a:pt x="14661" y="17937"/>
                </a:cubicBezTo>
                <a:cubicBezTo>
                  <a:pt x="14968" y="17628"/>
                  <a:pt x="15289" y="17628"/>
                  <a:pt x="15624" y="17937"/>
                </a:cubicBezTo>
                <a:lnTo>
                  <a:pt x="17383" y="19747"/>
                </a:lnTo>
                <a:lnTo>
                  <a:pt x="20274" y="15326"/>
                </a:lnTo>
                <a:cubicBezTo>
                  <a:pt x="20413" y="15158"/>
                  <a:pt x="20562" y="15067"/>
                  <a:pt x="20719" y="15053"/>
                </a:cubicBezTo>
                <a:close/>
                <a:moveTo>
                  <a:pt x="10702" y="0"/>
                </a:moveTo>
                <a:cubicBezTo>
                  <a:pt x="12168" y="0"/>
                  <a:pt x="13544" y="505"/>
                  <a:pt x="14828" y="1516"/>
                </a:cubicBezTo>
                <a:cubicBezTo>
                  <a:pt x="16113" y="2526"/>
                  <a:pt x="16755" y="3593"/>
                  <a:pt x="16755" y="4716"/>
                </a:cubicBezTo>
                <a:lnTo>
                  <a:pt x="16755" y="8084"/>
                </a:lnTo>
                <a:cubicBezTo>
                  <a:pt x="16755" y="9067"/>
                  <a:pt x="16546" y="10140"/>
                  <a:pt x="16127" y="11305"/>
                </a:cubicBezTo>
                <a:cubicBezTo>
                  <a:pt x="15708" y="12470"/>
                  <a:pt x="15079" y="13389"/>
                  <a:pt x="14242" y="14063"/>
                </a:cubicBezTo>
                <a:lnTo>
                  <a:pt x="17886" y="15789"/>
                </a:lnTo>
                <a:lnTo>
                  <a:pt x="17090" y="16926"/>
                </a:lnTo>
                <a:lnTo>
                  <a:pt x="13697" y="15284"/>
                </a:lnTo>
                <a:cubicBezTo>
                  <a:pt x="13250" y="15060"/>
                  <a:pt x="12992" y="14702"/>
                  <a:pt x="12922" y="14211"/>
                </a:cubicBezTo>
                <a:cubicBezTo>
                  <a:pt x="12852" y="13719"/>
                  <a:pt x="13013" y="13319"/>
                  <a:pt x="13404" y="13010"/>
                </a:cubicBezTo>
                <a:cubicBezTo>
                  <a:pt x="14074" y="12477"/>
                  <a:pt x="14577" y="11719"/>
                  <a:pt x="14912" y="10737"/>
                </a:cubicBezTo>
                <a:cubicBezTo>
                  <a:pt x="15247" y="9754"/>
                  <a:pt x="15415" y="8870"/>
                  <a:pt x="15415" y="8084"/>
                </a:cubicBezTo>
                <a:lnTo>
                  <a:pt x="15415" y="4716"/>
                </a:lnTo>
                <a:cubicBezTo>
                  <a:pt x="15415" y="3986"/>
                  <a:pt x="14905" y="3242"/>
                  <a:pt x="13886" y="2484"/>
                </a:cubicBezTo>
                <a:cubicBezTo>
                  <a:pt x="12866" y="1726"/>
                  <a:pt x="11812" y="1347"/>
                  <a:pt x="10723" y="1347"/>
                </a:cubicBezTo>
                <a:cubicBezTo>
                  <a:pt x="9606" y="1347"/>
                  <a:pt x="8545" y="1726"/>
                  <a:pt x="7540" y="2484"/>
                </a:cubicBezTo>
                <a:cubicBezTo>
                  <a:pt x="6534" y="3242"/>
                  <a:pt x="6032" y="3986"/>
                  <a:pt x="6032" y="4716"/>
                </a:cubicBezTo>
                <a:lnTo>
                  <a:pt x="6032" y="8084"/>
                </a:lnTo>
                <a:cubicBezTo>
                  <a:pt x="6032" y="8870"/>
                  <a:pt x="6206" y="9754"/>
                  <a:pt x="6555" y="10737"/>
                </a:cubicBezTo>
                <a:cubicBezTo>
                  <a:pt x="6904" y="11719"/>
                  <a:pt x="7400" y="12477"/>
                  <a:pt x="8042" y="13010"/>
                </a:cubicBezTo>
                <a:cubicBezTo>
                  <a:pt x="8433" y="13319"/>
                  <a:pt x="8601" y="13719"/>
                  <a:pt x="8545" y="14211"/>
                </a:cubicBezTo>
                <a:cubicBezTo>
                  <a:pt x="8489" y="14702"/>
                  <a:pt x="8238" y="15060"/>
                  <a:pt x="7791" y="15284"/>
                </a:cubicBezTo>
                <a:lnTo>
                  <a:pt x="1885" y="18063"/>
                </a:lnTo>
                <a:cubicBezTo>
                  <a:pt x="1522" y="18232"/>
                  <a:pt x="1340" y="18484"/>
                  <a:pt x="1340" y="18821"/>
                </a:cubicBezTo>
                <a:lnTo>
                  <a:pt x="1340" y="20211"/>
                </a:lnTo>
                <a:lnTo>
                  <a:pt x="13655" y="20211"/>
                </a:lnTo>
                <a:lnTo>
                  <a:pt x="14744" y="21558"/>
                </a:lnTo>
                <a:lnTo>
                  <a:pt x="1340" y="21558"/>
                </a:lnTo>
                <a:cubicBezTo>
                  <a:pt x="949" y="21558"/>
                  <a:pt x="628" y="21425"/>
                  <a:pt x="377" y="21158"/>
                </a:cubicBezTo>
                <a:cubicBezTo>
                  <a:pt x="126" y="20891"/>
                  <a:pt x="0" y="20575"/>
                  <a:pt x="0" y="20211"/>
                </a:cubicBezTo>
                <a:lnTo>
                  <a:pt x="0" y="18189"/>
                </a:lnTo>
                <a:cubicBezTo>
                  <a:pt x="0" y="17965"/>
                  <a:pt x="126" y="17733"/>
                  <a:pt x="377" y="17495"/>
                </a:cubicBezTo>
                <a:cubicBezTo>
                  <a:pt x="628" y="17256"/>
                  <a:pt x="824" y="17095"/>
                  <a:pt x="963" y="17010"/>
                </a:cubicBezTo>
                <a:cubicBezTo>
                  <a:pt x="1103" y="16926"/>
                  <a:pt x="1229" y="16870"/>
                  <a:pt x="1340" y="16842"/>
                </a:cubicBezTo>
                <a:lnTo>
                  <a:pt x="7205" y="14063"/>
                </a:lnTo>
                <a:cubicBezTo>
                  <a:pt x="6367" y="13361"/>
                  <a:pt x="5739" y="12421"/>
                  <a:pt x="5320" y="11242"/>
                </a:cubicBezTo>
                <a:cubicBezTo>
                  <a:pt x="4901" y="10063"/>
                  <a:pt x="4691" y="9010"/>
                  <a:pt x="4691" y="8084"/>
                </a:cubicBezTo>
                <a:lnTo>
                  <a:pt x="4691" y="4716"/>
                </a:lnTo>
                <a:cubicBezTo>
                  <a:pt x="4691" y="3593"/>
                  <a:pt x="5327" y="2526"/>
                  <a:pt x="6597" y="1516"/>
                </a:cubicBezTo>
                <a:cubicBezTo>
                  <a:pt x="7868" y="505"/>
                  <a:pt x="9236" y="0"/>
                  <a:pt x="10702" y="0"/>
                </a:cubicBezTo>
                <a:close/>
              </a:path>
            </a:pathLst>
          </a:custGeom>
          <a:solidFill>
            <a:srgbClr val="F2F6F7"/>
          </a:solidFill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9f4a6d5d6f_0_0"/>
          <p:cNvSpPr txBox="1"/>
          <p:nvPr/>
        </p:nvSpPr>
        <p:spPr>
          <a:xfrm>
            <a:off x="0" y="1554225"/>
            <a:ext cx="65694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>
                <a:solidFill>
                  <a:schemeClr val="dk1"/>
                </a:solidFill>
              </a:rPr>
              <a:t>Выступили:</a:t>
            </a:r>
            <a:endParaRPr b="1"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МАОУ Домодедовская гимназия №5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Гимназия № 1 г.о. Краснознаменск</a:t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>
                <a:solidFill>
                  <a:schemeClr val="dk1"/>
                </a:solidFill>
              </a:rPr>
              <a:t>Записались:</a:t>
            </a:r>
            <a:endParaRPr b="1"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СОШ №1 им. А.Я. Березняка г.о. Дубна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ДПО МЦ Пушкинский г.о.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МАОУ «Образовательный комплекс для обучающихся с ОВЗ» ГОЩ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МАОУ Апрелевская СОШ №1 Наро-Фоминский г.о.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Голицынская СОШ №2 Одинцовский г.о.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СОШ №19 г.о. Мытищи</a:t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>
                <a:solidFill>
                  <a:schemeClr val="dk1"/>
                </a:solidFill>
              </a:rPr>
              <a:t>Февраль:</a:t>
            </a:r>
            <a:endParaRPr b="1"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го Балашиха "СОШ №16 им. Героя Советского Союза Сережникова А.И." Балашиха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"Лицей им. Стрельцова П. В." г.о. Воскресенск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СОШ № 22 с УИОП Раменский м.о.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МАОУ СОШ № 16 г.о. Долгопрудный</a:t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>
                <a:solidFill>
                  <a:schemeClr val="dk1"/>
                </a:solidFill>
              </a:rPr>
              <a:t>Апрель:</a:t>
            </a:r>
            <a:endParaRPr b="1"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ЦО № 25 Богородский г.о.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«Гимназия г. Раменское» Раменский м.о.</a:t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105" name="Google Shape;105;g39f4a6d5d6f_0_0"/>
          <p:cNvSpPr txBox="1"/>
          <p:nvPr/>
        </p:nvSpPr>
        <p:spPr>
          <a:xfrm>
            <a:off x="3166925" y="173925"/>
            <a:ext cx="62544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800">
                <a:solidFill>
                  <a:schemeClr val="dk1"/>
                </a:solidFill>
              </a:rPr>
              <a:t>выступление руководителя/представителя РСП на методической сессии</a:t>
            </a:r>
            <a:endParaRPr b="1" sz="2800">
              <a:solidFill>
                <a:schemeClr val="dk1"/>
              </a:solidFill>
            </a:endParaRPr>
          </a:p>
        </p:txBody>
      </p:sp>
      <p:grpSp>
        <p:nvGrpSpPr>
          <p:cNvPr id="106" name="Google Shape;106;g39f4a6d5d6f_0_0"/>
          <p:cNvGrpSpPr/>
          <p:nvPr/>
        </p:nvGrpSpPr>
        <p:grpSpPr>
          <a:xfrm>
            <a:off x="2266646" y="245071"/>
            <a:ext cx="1057320" cy="1241658"/>
            <a:chOff x="0" y="0"/>
            <a:chExt cx="707663" cy="831041"/>
          </a:xfrm>
        </p:grpSpPr>
        <p:sp>
          <p:nvSpPr>
            <p:cNvPr id="107" name="Google Shape;107;g39f4a6d5d6f_0_0"/>
            <p:cNvSpPr/>
            <p:nvPr/>
          </p:nvSpPr>
          <p:spPr>
            <a:xfrm>
              <a:off x="88954" y="0"/>
              <a:ext cx="530388" cy="436806"/>
            </a:xfrm>
            <a:custGeom>
              <a:rect b="b" l="l" r="r" t="t"/>
              <a:pathLst>
                <a:path extrusionOk="0" h="21600" w="21600">
                  <a:moveTo>
                    <a:pt x="19749" y="8077"/>
                  </a:moveTo>
                  <a:cubicBezTo>
                    <a:pt x="19286" y="3381"/>
                    <a:pt x="15737" y="0"/>
                    <a:pt x="11263" y="0"/>
                  </a:cubicBezTo>
                  <a:cubicBezTo>
                    <a:pt x="10337" y="0"/>
                    <a:pt x="10337" y="0"/>
                    <a:pt x="10337" y="0"/>
                  </a:cubicBezTo>
                  <a:cubicBezTo>
                    <a:pt x="5863" y="0"/>
                    <a:pt x="2314" y="3381"/>
                    <a:pt x="1851" y="8077"/>
                  </a:cubicBezTo>
                  <a:cubicBezTo>
                    <a:pt x="1851" y="8264"/>
                    <a:pt x="1697" y="8264"/>
                    <a:pt x="1697" y="8452"/>
                  </a:cubicBezTo>
                  <a:cubicBezTo>
                    <a:pt x="926" y="8640"/>
                    <a:pt x="0" y="9579"/>
                    <a:pt x="0" y="12397"/>
                  </a:cubicBezTo>
                  <a:cubicBezTo>
                    <a:pt x="0" y="14087"/>
                    <a:pt x="0" y="14087"/>
                    <a:pt x="0" y="14087"/>
                  </a:cubicBezTo>
                  <a:cubicBezTo>
                    <a:pt x="0" y="16529"/>
                    <a:pt x="1389" y="17092"/>
                    <a:pt x="2006" y="17092"/>
                  </a:cubicBezTo>
                  <a:cubicBezTo>
                    <a:pt x="3703" y="17092"/>
                    <a:pt x="3703" y="17092"/>
                    <a:pt x="3703" y="17092"/>
                  </a:cubicBezTo>
                  <a:cubicBezTo>
                    <a:pt x="3857" y="17092"/>
                    <a:pt x="4011" y="17092"/>
                    <a:pt x="4166" y="17092"/>
                  </a:cubicBezTo>
                  <a:cubicBezTo>
                    <a:pt x="4320" y="17092"/>
                    <a:pt x="4320" y="17092"/>
                    <a:pt x="4474" y="17280"/>
                  </a:cubicBezTo>
                  <a:cubicBezTo>
                    <a:pt x="5709" y="19910"/>
                    <a:pt x="8177" y="21600"/>
                    <a:pt x="10800" y="21600"/>
                  </a:cubicBezTo>
                  <a:cubicBezTo>
                    <a:pt x="13423" y="21600"/>
                    <a:pt x="15891" y="19910"/>
                    <a:pt x="17126" y="17280"/>
                  </a:cubicBezTo>
                  <a:cubicBezTo>
                    <a:pt x="17280" y="17280"/>
                    <a:pt x="17280" y="17092"/>
                    <a:pt x="17434" y="17092"/>
                  </a:cubicBezTo>
                  <a:cubicBezTo>
                    <a:pt x="17589" y="16904"/>
                    <a:pt x="17743" y="17092"/>
                    <a:pt x="17897" y="17092"/>
                  </a:cubicBezTo>
                  <a:cubicBezTo>
                    <a:pt x="19594" y="17092"/>
                    <a:pt x="19594" y="17092"/>
                    <a:pt x="19594" y="17092"/>
                  </a:cubicBezTo>
                  <a:cubicBezTo>
                    <a:pt x="20211" y="17092"/>
                    <a:pt x="21600" y="16529"/>
                    <a:pt x="21600" y="14087"/>
                  </a:cubicBezTo>
                  <a:cubicBezTo>
                    <a:pt x="21600" y="12397"/>
                    <a:pt x="21600" y="12397"/>
                    <a:pt x="21600" y="12397"/>
                  </a:cubicBezTo>
                  <a:cubicBezTo>
                    <a:pt x="21600" y="9579"/>
                    <a:pt x="20674" y="8640"/>
                    <a:pt x="19903" y="8452"/>
                  </a:cubicBezTo>
                  <a:cubicBezTo>
                    <a:pt x="19903" y="8264"/>
                    <a:pt x="19749" y="8264"/>
                    <a:pt x="19749" y="8077"/>
                  </a:cubicBezTo>
                  <a:close/>
                  <a:moveTo>
                    <a:pt x="10800" y="3569"/>
                  </a:moveTo>
                  <a:cubicBezTo>
                    <a:pt x="8023" y="3569"/>
                    <a:pt x="5554" y="5447"/>
                    <a:pt x="4166" y="8077"/>
                  </a:cubicBezTo>
                  <a:cubicBezTo>
                    <a:pt x="4166" y="8264"/>
                    <a:pt x="4166" y="8452"/>
                    <a:pt x="4011" y="8452"/>
                  </a:cubicBezTo>
                  <a:cubicBezTo>
                    <a:pt x="3857" y="8264"/>
                    <a:pt x="3857" y="8264"/>
                    <a:pt x="3703" y="8264"/>
                  </a:cubicBezTo>
                  <a:cubicBezTo>
                    <a:pt x="3703" y="8264"/>
                    <a:pt x="3549" y="8264"/>
                    <a:pt x="3549" y="7889"/>
                  </a:cubicBezTo>
                  <a:cubicBezTo>
                    <a:pt x="3703" y="4508"/>
                    <a:pt x="6789" y="1878"/>
                    <a:pt x="10337" y="1878"/>
                  </a:cubicBezTo>
                  <a:cubicBezTo>
                    <a:pt x="11263" y="1878"/>
                    <a:pt x="11263" y="1878"/>
                    <a:pt x="11263" y="1878"/>
                  </a:cubicBezTo>
                  <a:cubicBezTo>
                    <a:pt x="14657" y="1878"/>
                    <a:pt x="17589" y="4508"/>
                    <a:pt x="18051" y="8077"/>
                  </a:cubicBezTo>
                  <a:cubicBezTo>
                    <a:pt x="18051" y="8077"/>
                    <a:pt x="18051" y="8264"/>
                    <a:pt x="17897" y="8264"/>
                  </a:cubicBezTo>
                  <a:cubicBezTo>
                    <a:pt x="17743" y="8264"/>
                    <a:pt x="17743" y="8264"/>
                    <a:pt x="17589" y="8452"/>
                  </a:cubicBezTo>
                  <a:cubicBezTo>
                    <a:pt x="17434" y="8452"/>
                    <a:pt x="17434" y="8264"/>
                    <a:pt x="17434" y="8077"/>
                  </a:cubicBezTo>
                  <a:cubicBezTo>
                    <a:pt x="16046" y="5447"/>
                    <a:pt x="13577" y="3569"/>
                    <a:pt x="10800" y="3569"/>
                  </a:cubicBezTo>
                  <a:close/>
                </a:path>
              </a:pathLst>
            </a:custGeom>
            <a:solidFill>
              <a:srgbClr val="F2F6F7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68275" lIns="68275" spcFirstLastPara="1" rIns="68275" wrap="square" tIns="68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82"/>
                <a:buFont typeface="Calibri"/>
                <a:buNone/>
              </a:pPr>
              <a:r>
                <a:t/>
              </a:r>
              <a:endParaRPr b="0" i="0" sz="448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g39f4a6d5d6f_0_0"/>
            <p:cNvSpPr/>
            <p:nvPr/>
          </p:nvSpPr>
          <p:spPr>
            <a:xfrm>
              <a:off x="0" y="485009"/>
              <a:ext cx="707663" cy="346032"/>
            </a:xfrm>
            <a:custGeom>
              <a:rect b="b" l="l" r="r" t="t"/>
              <a:pathLst>
                <a:path extrusionOk="0" h="21600" w="21472">
                  <a:moveTo>
                    <a:pt x="21430" y="20413"/>
                  </a:moveTo>
                  <a:cubicBezTo>
                    <a:pt x="17754" y="4035"/>
                    <a:pt x="17754" y="4035"/>
                    <a:pt x="17754" y="4035"/>
                  </a:cubicBezTo>
                  <a:cubicBezTo>
                    <a:pt x="17639" y="3560"/>
                    <a:pt x="16834" y="0"/>
                    <a:pt x="15341" y="0"/>
                  </a:cubicBezTo>
                  <a:cubicBezTo>
                    <a:pt x="14881" y="0"/>
                    <a:pt x="6724" y="0"/>
                    <a:pt x="6494" y="0"/>
                  </a:cubicBezTo>
                  <a:cubicBezTo>
                    <a:pt x="6494" y="0"/>
                    <a:pt x="6379" y="0"/>
                    <a:pt x="6149" y="0"/>
                  </a:cubicBezTo>
                  <a:cubicBezTo>
                    <a:pt x="4426" y="0"/>
                    <a:pt x="3851" y="3560"/>
                    <a:pt x="3736" y="4035"/>
                  </a:cubicBezTo>
                  <a:cubicBezTo>
                    <a:pt x="60" y="20413"/>
                    <a:pt x="60" y="20413"/>
                    <a:pt x="60" y="20413"/>
                  </a:cubicBezTo>
                  <a:cubicBezTo>
                    <a:pt x="-55" y="20888"/>
                    <a:pt x="-55" y="21600"/>
                    <a:pt x="519" y="21600"/>
                  </a:cubicBezTo>
                  <a:cubicBezTo>
                    <a:pt x="519" y="21600"/>
                    <a:pt x="2473" y="21600"/>
                    <a:pt x="3277" y="21600"/>
                  </a:cubicBezTo>
                  <a:cubicBezTo>
                    <a:pt x="3736" y="21600"/>
                    <a:pt x="3966" y="20651"/>
                    <a:pt x="3966" y="20651"/>
                  </a:cubicBezTo>
                  <a:cubicBezTo>
                    <a:pt x="5460" y="14716"/>
                    <a:pt x="5460" y="14716"/>
                    <a:pt x="5460" y="14716"/>
                  </a:cubicBezTo>
                  <a:cubicBezTo>
                    <a:pt x="5460" y="14716"/>
                    <a:pt x="5919" y="12580"/>
                    <a:pt x="5919" y="14954"/>
                  </a:cubicBezTo>
                  <a:cubicBezTo>
                    <a:pt x="5919" y="16615"/>
                    <a:pt x="5919" y="17802"/>
                    <a:pt x="5919" y="20176"/>
                  </a:cubicBezTo>
                  <a:cubicBezTo>
                    <a:pt x="5919" y="20888"/>
                    <a:pt x="6034" y="21600"/>
                    <a:pt x="6494" y="21600"/>
                  </a:cubicBezTo>
                  <a:cubicBezTo>
                    <a:pt x="8907" y="21600"/>
                    <a:pt x="13273" y="21600"/>
                    <a:pt x="15571" y="21600"/>
                  </a:cubicBezTo>
                  <a:cubicBezTo>
                    <a:pt x="16145" y="21600"/>
                    <a:pt x="16145" y="20888"/>
                    <a:pt x="16145" y="19701"/>
                  </a:cubicBezTo>
                  <a:cubicBezTo>
                    <a:pt x="16145" y="17327"/>
                    <a:pt x="16145" y="16615"/>
                    <a:pt x="16145" y="14716"/>
                  </a:cubicBezTo>
                  <a:cubicBezTo>
                    <a:pt x="16145" y="13292"/>
                    <a:pt x="16490" y="14479"/>
                    <a:pt x="16490" y="14479"/>
                  </a:cubicBezTo>
                  <a:cubicBezTo>
                    <a:pt x="17868" y="20413"/>
                    <a:pt x="17868" y="20413"/>
                    <a:pt x="17868" y="20413"/>
                  </a:cubicBezTo>
                  <a:cubicBezTo>
                    <a:pt x="17868" y="20413"/>
                    <a:pt x="18098" y="21600"/>
                    <a:pt x="18673" y="21600"/>
                  </a:cubicBezTo>
                  <a:cubicBezTo>
                    <a:pt x="19247" y="21600"/>
                    <a:pt x="20971" y="21600"/>
                    <a:pt x="20971" y="21600"/>
                  </a:cubicBezTo>
                  <a:cubicBezTo>
                    <a:pt x="21430" y="21600"/>
                    <a:pt x="21545" y="20888"/>
                    <a:pt x="21430" y="20413"/>
                  </a:cubicBezTo>
                  <a:close/>
                  <a:moveTo>
                    <a:pt x="15226" y="9495"/>
                  </a:moveTo>
                  <a:cubicBezTo>
                    <a:pt x="15226" y="10207"/>
                    <a:pt x="14996" y="10444"/>
                    <a:pt x="14766" y="10444"/>
                  </a:cubicBezTo>
                  <a:cubicBezTo>
                    <a:pt x="12009" y="10444"/>
                    <a:pt x="12009" y="10444"/>
                    <a:pt x="12009" y="10444"/>
                  </a:cubicBezTo>
                  <a:cubicBezTo>
                    <a:pt x="11779" y="10444"/>
                    <a:pt x="11549" y="10207"/>
                    <a:pt x="11549" y="9495"/>
                  </a:cubicBezTo>
                  <a:cubicBezTo>
                    <a:pt x="11549" y="8308"/>
                    <a:pt x="11549" y="8308"/>
                    <a:pt x="11549" y="8308"/>
                  </a:cubicBezTo>
                  <a:cubicBezTo>
                    <a:pt x="11549" y="7833"/>
                    <a:pt x="11779" y="7358"/>
                    <a:pt x="12009" y="7358"/>
                  </a:cubicBezTo>
                  <a:cubicBezTo>
                    <a:pt x="14766" y="7358"/>
                    <a:pt x="14766" y="7358"/>
                    <a:pt x="14766" y="7358"/>
                  </a:cubicBezTo>
                  <a:cubicBezTo>
                    <a:pt x="14996" y="7358"/>
                    <a:pt x="15226" y="7833"/>
                    <a:pt x="15226" y="8308"/>
                  </a:cubicBezTo>
                  <a:lnTo>
                    <a:pt x="15226" y="9495"/>
                  </a:lnTo>
                  <a:close/>
                </a:path>
              </a:pathLst>
            </a:custGeom>
            <a:solidFill>
              <a:srgbClr val="F2F6F7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68275" lIns="68275" spcFirstLastPara="1" rIns="68275" wrap="square" tIns="68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82"/>
                <a:buFont typeface="Calibri"/>
                <a:buNone/>
              </a:pPr>
              <a:r>
                <a:t/>
              </a:r>
              <a:endParaRPr b="0" i="0" sz="4482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109" name="Google Shape;109;g39f4a6d5d6f_0_0"/>
          <p:cNvCxnSpPr/>
          <p:nvPr/>
        </p:nvCxnSpPr>
        <p:spPr>
          <a:xfrm>
            <a:off x="6471475" y="1818650"/>
            <a:ext cx="7500" cy="4209900"/>
          </a:xfrm>
          <a:prstGeom prst="straightConnector1">
            <a:avLst/>
          </a:prstGeom>
          <a:noFill/>
          <a:ln cap="flat" cmpd="sng" w="76200">
            <a:solidFill>
              <a:srgbClr val="E0666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0" name="Google Shape;110;g39f4a6d5d6f_0_0"/>
          <p:cNvSpPr txBox="1"/>
          <p:nvPr/>
        </p:nvSpPr>
        <p:spPr>
          <a:xfrm>
            <a:off x="6667625" y="1682500"/>
            <a:ext cx="54849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>
                <a:solidFill>
                  <a:schemeClr val="dk1"/>
                </a:solidFill>
              </a:rPr>
              <a:t>Нет ответа:</a:t>
            </a:r>
            <a:endParaRPr b="1"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МАОУ СОШ №14 г.о. Балашиха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«Школа № 53» г.о. Люберцы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СОШ №8 г.о. Люберцы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гимназия №2 г.о. Красногорск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- Гимназия № 2 г.Раменское Раменский м.о.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«Гимназия № 5» Сергиево-Посадский г.о.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МБОУ Сергиево-Посадская гимназия имени И.Б. Ольбинского Сергиево-Посадский г.о.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i="1" lang="ru-RU">
                <a:solidFill>
                  <a:schemeClr val="dk1"/>
                </a:solidFill>
              </a:rPr>
              <a:t>МОУ ДПО «Учебно-методический центр» г.о. Серпухов</a:t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</p:txBody>
      </p:sp>
      <p:pic>
        <p:nvPicPr>
          <p:cNvPr id="111" name="Google Shape;111;g39f4a6d5d6f_0_0" title="cf6b4445557e2d077f3831449ebcaeab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600" y="4313476"/>
            <a:ext cx="1533551" cy="1533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68894a6e1_0_17"/>
          <p:cNvSpPr txBox="1"/>
          <p:nvPr/>
        </p:nvSpPr>
        <p:spPr>
          <a:xfrm>
            <a:off x="2693400" y="1720200"/>
            <a:ext cx="92931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100">
                <a:solidFill>
                  <a:schemeClr val="dk1"/>
                </a:solidFill>
              </a:rPr>
              <a:t>Стажировочная площадка делится опытом в формате </a:t>
            </a:r>
            <a:r>
              <a:rPr b="1" lang="ru-RU" sz="2100">
                <a:solidFill>
                  <a:schemeClr val="dk1"/>
                </a:solidFill>
              </a:rPr>
              <a:t>«до»</a:t>
            </a:r>
            <a:r>
              <a:rPr lang="ru-RU" sz="2100">
                <a:solidFill>
                  <a:schemeClr val="dk1"/>
                </a:solidFill>
              </a:rPr>
              <a:t> и </a:t>
            </a:r>
            <a:r>
              <a:rPr b="1" lang="ru-RU" sz="2100">
                <a:solidFill>
                  <a:schemeClr val="dk1"/>
                </a:solidFill>
              </a:rPr>
              <a:t>«после»</a:t>
            </a:r>
            <a:r>
              <a:rPr lang="ru-RU" sz="2100">
                <a:solidFill>
                  <a:schemeClr val="dk1"/>
                </a:solidFill>
              </a:rPr>
              <a:t>: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chemeClr val="dk1"/>
                </a:solidFill>
              </a:rPr>
              <a:t>Презентация и анонс</a:t>
            </a:r>
            <a:r>
              <a:rPr lang="ru-RU" sz="2100">
                <a:solidFill>
                  <a:schemeClr val="dk1"/>
                </a:solidFill>
              </a:rPr>
              <a:t>: Представление авторской программы стажировки и планов на будущее.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100">
                <a:solidFill>
                  <a:schemeClr val="dk1"/>
                </a:solidFill>
              </a:rPr>
              <a:t>Анализ и итоги:</a:t>
            </a:r>
            <a:r>
              <a:rPr lang="ru-RU" sz="2100">
                <a:solidFill>
                  <a:schemeClr val="dk1"/>
                </a:solidFill>
              </a:rPr>
              <a:t> Публичный отчет о результатах проведенной стажировки, успехах и выводах.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</a:endParaRPr>
          </a:p>
        </p:txBody>
      </p:sp>
      <p:grpSp>
        <p:nvGrpSpPr>
          <p:cNvPr id="117" name="Google Shape;117;g3668894a6e1_0_17"/>
          <p:cNvGrpSpPr/>
          <p:nvPr/>
        </p:nvGrpSpPr>
        <p:grpSpPr>
          <a:xfrm>
            <a:off x="2299295" y="226403"/>
            <a:ext cx="1116622" cy="1311300"/>
            <a:chOff x="0" y="0"/>
            <a:chExt cx="707663" cy="831041"/>
          </a:xfrm>
        </p:grpSpPr>
        <p:sp>
          <p:nvSpPr>
            <p:cNvPr id="118" name="Google Shape;118;g3668894a6e1_0_17"/>
            <p:cNvSpPr/>
            <p:nvPr/>
          </p:nvSpPr>
          <p:spPr>
            <a:xfrm>
              <a:off x="88954" y="0"/>
              <a:ext cx="530388" cy="436806"/>
            </a:xfrm>
            <a:custGeom>
              <a:rect b="b" l="l" r="r" t="t"/>
              <a:pathLst>
                <a:path extrusionOk="0" h="21600" w="21600">
                  <a:moveTo>
                    <a:pt x="19749" y="8077"/>
                  </a:moveTo>
                  <a:cubicBezTo>
                    <a:pt x="19286" y="3381"/>
                    <a:pt x="15737" y="0"/>
                    <a:pt x="11263" y="0"/>
                  </a:cubicBezTo>
                  <a:cubicBezTo>
                    <a:pt x="10337" y="0"/>
                    <a:pt x="10337" y="0"/>
                    <a:pt x="10337" y="0"/>
                  </a:cubicBezTo>
                  <a:cubicBezTo>
                    <a:pt x="5863" y="0"/>
                    <a:pt x="2314" y="3381"/>
                    <a:pt x="1851" y="8077"/>
                  </a:cubicBezTo>
                  <a:cubicBezTo>
                    <a:pt x="1851" y="8264"/>
                    <a:pt x="1697" y="8264"/>
                    <a:pt x="1697" y="8452"/>
                  </a:cubicBezTo>
                  <a:cubicBezTo>
                    <a:pt x="926" y="8640"/>
                    <a:pt x="0" y="9579"/>
                    <a:pt x="0" y="12397"/>
                  </a:cubicBezTo>
                  <a:cubicBezTo>
                    <a:pt x="0" y="14087"/>
                    <a:pt x="0" y="14087"/>
                    <a:pt x="0" y="14087"/>
                  </a:cubicBezTo>
                  <a:cubicBezTo>
                    <a:pt x="0" y="16529"/>
                    <a:pt x="1389" y="17092"/>
                    <a:pt x="2006" y="17092"/>
                  </a:cubicBezTo>
                  <a:cubicBezTo>
                    <a:pt x="3703" y="17092"/>
                    <a:pt x="3703" y="17092"/>
                    <a:pt x="3703" y="17092"/>
                  </a:cubicBezTo>
                  <a:cubicBezTo>
                    <a:pt x="3857" y="17092"/>
                    <a:pt x="4011" y="17092"/>
                    <a:pt x="4166" y="17092"/>
                  </a:cubicBezTo>
                  <a:cubicBezTo>
                    <a:pt x="4320" y="17092"/>
                    <a:pt x="4320" y="17092"/>
                    <a:pt x="4474" y="17280"/>
                  </a:cubicBezTo>
                  <a:cubicBezTo>
                    <a:pt x="5709" y="19910"/>
                    <a:pt x="8177" y="21600"/>
                    <a:pt x="10800" y="21600"/>
                  </a:cubicBezTo>
                  <a:cubicBezTo>
                    <a:pt x="13423" y="21600"/>
                    <a:pt x="15891" y="19910"/>
                    <a:pt x="17126" y="17280"/>
                  </a:cubicBezTo>
                  <a:cubicBezTo>
                    <a:pt x="17280" y="17280"/>
                    <a:pt x="17280" y="17092"/>
                    <a:pt x="17434" y="17092"/>
                  </a:cubicBezTo>
                  <a:cubicBezTo>
                    <a:pt x="17589" y="16904"/>
                    <a:pt x="17743" y="17092"/>
                    <a:pt x="17897" y="17092"/>
                  </a:cubicBezTo>
                  <a:cubicBezTo>
                    <a:pt x="19594" y="17092"/>
                    <a:pt x="19594" y="17092"/>
                    <a:pt x="19594" y="17092"/>
                  </a:cubicBezTo>
                  <a:cubicBezTo>
                    <a:pt x="20211" y="17092"/>
                    <a:pt x="21600" y="16529"/>
                    <a:pt x="21600" y="14087"/>
                  </a:cubicBezTo>
                  <a:cubicBezTo>
                    <a:pt x="21600" y="12397"/>
                    <a:pt x="21600" y="12397"/>
                    <a:pt x="21600" y="12397"/>
                  </a:cubicBezTo>
                  <a:cubicBezTo>
                    <a:pt x="21600" y="9579"/>
                    <a:pt x="20674" y="8640"/>
                    <a:pt x="19903" y="8452"/>
                  </a:cubicBezTo>
                  <a:cubicBezTo>
                    <a:pt x="19903" y="8264"/>
                    <a:pt x="19749" y="8264"/>
                    <a:pt x="19749" y="8077"/>
                  </a:cubicBezTo>
                  <a:close/>
                  <a:moveTo>
                    <a:pt x="10800" y="3569"/>
                  </a:moveTo>
                  <a:cubicBezTo>
                    <a:pt x="8023" y="3569"/>
                    <a:pt x="5554" y="5447"/>
                    <a:pt x="4166" y="8077"/>
                  </a:cubicBezTo>
                  <a:cubicBezTo>
                    <a:pt x="4166" y="8264"/>
                    <a:pt x="4166" y="8452"/>
                    <a:pt x="4011" y="8452"/>
                  </a:cubicBezTo>
                  <a:cubicBezTo>
                    <a:pt x="3857" y="8264"/>
                    <a:pt x="3857" y="8264"/>
                    <a:pt x="3703" y="8264"/>
                  </a:cubicBezTo>
                  <a:cubicBezTo>
                    <a:pt x="3703" y="8264"/>
                    <a:pt x="3549" y="8264"/>
                    <a:pt x="3549" y="7889"/>
                  </a:cubicBezTo>
                  <a:cubicBezTo>
                    <a:pt x="3703" y="4508"/>
                    <a:pt x="6789" y="1878"/>
                    <a:pt x="10337" y="1878"/>
                  </a:cubicBezTo>
                  <a:cubicBezTo>
                    <a:pt x="11263" y="1878"/>
                    <a:pt x="11263" y="1878"/>
                    <a:pt x="11263" y="1878"/>
                  </a:cubicBezTo>
                  <a:cubicBezTo>
                    <a:pt x="14657" y="1878"/>
                    <a:pt x="17589" y="4508"/>
                    <a:pt x="18051" y="8077"/>
                  </a:cubicBezTo>
                  <a:cubicBezTo>
                    <a:pt x="18051" y="8077"/>
                    <a:pt x="18051" y="8264"/>
                    <a:pt x="17897" y="8264"/>
                  </a:cubicBezTo>
                  <a:cubicBezTo>
                    <a:pt x="17743" y="8264"/>
                    <a:pt x="17743" y="8264"/>
                    <a:pt x="17589" y="8452"/>
                  </a:cubicBezTo>
                  <a:cubicBezTo>
                    <a:pt x="17434" y="8452"/>
                    <a:pt x="17434" y="8264"/>
                    <a:pt x="17434" y="8077"/>
                  </a:cubicBezTo>
                  <a:cubicBezTo>
                    <a:pt x="16046" y="5447"/>
                    <a:pt x="13577" y="3569"/>
                    <a:pt x="10800" y="3569"/>
                  </a:cubicBezTo>
                  <a:close/>
                </a:path>
              </a:pathLst>
            </a:custGeom>
            <a:solidFill>
              <a:srgbClr val="F2F6F7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2100" lIns="72100" spcFirstLastPara="1" rIns="72100" wrap="square" tIns="721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734"/>
                <a:buFont typeface="Calibri"/>
                <a:buNone/>
              </a:pPr>
              <a:r>
                <a:t/>
              </a:r>
              <a:endParaRPr b="0" i="0" sz="4733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g3668894a6e1_0_17"/>
            <p:cNvSpPr/>
            <p:nvPr/>
          </p:nvSpPr>
          <p:spPr>
            <a:xfrm>
              <a:off x="0" y="485009"/>
              <a:ext cx="707663" cy="346032"/>
            </a:xfrm>
            <a:custGeom>
              <a:rect b="b" l="l" r="r" t="t"/>
              <a:pathLst>
                <a:path extrusionOk="0" h="21600" w="21472">
                  <a:moveTo>
                    <a:pt x="21430" y="20413"/>
                  </a:moveTo>
                  <a:cubicBezTo>
                    <a:pt x="17754" y="4035"/>
                    <a:pt x="17754" y="4035"/>
                    <a:pt x="17754" y="4035"/>
                  </a:cubicBezTo>
                  <a:cubicBezTo>
                    <a:pt x="17639" y="3560"/>
                    <a:pt x="16834" y="0"/>
                    <a:pt x="15341" y="0"/>
                  </a:cubicBezTo>
                  <a:cubicBezTo>
                    <a:pt x="14881" y="0"/>
                    <a:pt x="6724" y="0"/>
                    <a:pt x="6494" y="0"/>
                  </a:cubicBezTo>
                  <a:cubicBezTo>
                    <a:pt x="6494" y="0"/>
                    <a:pt x="6379" y="0"/>
                    <a:pt x="6149" y="0"/>
                  </a:cubicBezTo>
                  <a:cubicBezTo>
                    <a:pt x="4426" y="0"/>
                    <a:pt x="3851" y="3560"/>
                    <a:pt x="3736" y="4035"/>
                  </a:cubicBezTo>
                  <a:cubicBezTo>
                    <a:pt x="60" y="20413"/>
                    <a:pt x="60" y="20413"/>
                    <a:pt x="60" y="20413"/>
                  </a:cubicBezTo>
                  <a:cubicBezTo>
                    <a:pt x="-55" y="20888"/>
                    <a:pt x="-55" y="21600"/>
                    <a:pt x="519" y="21600"/>
                  </a:cubicBezTo>
                  <a:cubicBezTo>
                    <a:pt x="519" y="21600"/>
                    <a:pt x="2473" y="21600"/>
                    <a:pt x="3277" y="21600"/>
                  </a:cubicBezTo>
                  <a:cubicBezTo>
                    <a:pt x="3736" y="21600"/>
                    <a:pt x="3966" y="20651"/>
                    <a:pt x="3966" y="20651"/>
                  </a:cubicBezTo>
                  <a:cubicBezTo>
                    <a:pt x="5460" y="14716"/>
                    <a:pt x="5460" y="14716"/>
                    <a:pt x="5460" y="14716"/>
                  </a:cubicBezTo>
                  <a:cubicBezTo>
                    <a:pt x="5460" y="14716"/>
                    <a:pt x="5919" y="12580"/>
                    <a:pt x="5919" y="14954"/>
                  </a:cubicBezTo>
                  <a:cubicBezTo>
                    <a:pt x="5919" y="16615"/>
                    <a:pt x="5919" y="17802"/>
                    <a:pt x="5919" y="20176"/>
                  </a:cubicBezTo>
                  <a:cubicBezTo>
                    <a:pt x="5919" y="20888"/>
                    <a:pt x="6034" y="21600"/>
                    <a:pt x="6494" y="21600"/>
                  </a:cubicBezTo>
                  <a:cubicBezTo>
                    <a:pt x="8907" y="21600"/>
                    <a:pt x="13273" y="21600"/>
                    <a:pt x="15571" y="21600"/>
                  </a:cubicBezTo>
                  <a:cubicBezTo>
                    <a:pt x="16145" y="21600"/>
                    <a:pt x="16145" y="20888"/>
                    <a:pt x="16145" y="19701"/>
                  </a:cubicBezTo>
                  <a:cubicBezTo>
                    <a:pt x="16145" y="17327"/>
                    <a:pt x="16145" y="16615"/>
                    <a:pt x="16145" y="14716"/>
                  </a:cubicBezTo>
                  <a:cubicBezTo>
                    <a:pt x="16145" y="13292"/>
                    <a:pt x="16490" y="14479"/>
                    <a:pt x="16490" y="14479"/>
                  </a:cubicBezTo>
                  <a:cubicBezTo>
                    <a:pt x="17868" y="20413"/>
                    <a:pt x="17868" y="20413"/>
                    <a:pt x="17868" y="20413"/>
                  </a:cubicBezTo>
                  <a:cubicBezTo>
                    <a:pt x="17868" y="20413"/>
                    <a:pt x="18098" y="21600"/>
                    <a:pt x="18673" y="21600"/>
                  </a:cubicBezTo>
                  <a:cubicBezTo>
                    <a:pt x="19247" y="21600"/>
                    <a:pt x="20971" y="21600"/>
                    <a:pt x="20971" y="21600"/>
                  </a:cubicBezTo>
                  <a:cubicBezTo>
                    <a:pt x="21430" y="21600"/>
                    <a:pt x="21545" y="20888"/>
                    <a:pt x="21430" y="20413"/>
                  </a:cubicBezTo>
                  <a:close/>
                  <a:moveTo>
                    <a:pt x="15226" y="9495"/>
                  </a:moveTo>
                  <a:cubicBezTo>
                    <a:pt x="15226" y="10207"/>
                    <a:pt x="14996" y="10444"/>
                    <a:pt x="14766" y="10444"/>
                  </a:cubicBezTo>
                  <a:cubicBezTo>
                    <a:pt x="12009" y="10444"/>
                    <a:pt x="12009" y="10444"/>
                    <a:pt x="12009" y="10444"/>
                  </a:cubicBezTo>
                  <a:cubicBezTo>
                    <a:pt x="11779" y="10444"/>
                    <a:pt x="11549" y="10207"/>
                    <a:pt x="11549" y="9495"/>
                  </a:cubicBezTo>
                  <a:cubicBezTo>
                    <a:pt x="11549" y="8308"/>
                    <a:pt x="11549" y="8308"/>
                    <a:pt x="11549" y="8308"/>
                  </a:cubicBezTo>
                  <a:cubicBezTo>
                    <a:pt x="11549" y="7833"/>
                    <a:pt x="11779" y="7358"/>
                    <a:pt x="12009" y="7358"/>
                  </a:cubicBezTo>
                  <a:cubicBezTo>
                    <a:pt x="14766" y="7358"/>
                    <a:pt x="14766" y="7358"/>
                    <a:pt x="14766" y="7358"/>
                  </a:cubicBezTo>
                  <a:cubicBezTo>
                    <a:pt x="14996" y="7358"/>
                    <a:pt x="15226" y="7833"/>
                    <a:pt x="15226" y="8308"/>
                  </a:cubicBezTo>
                  <a:lnTo>
                    <a:pt x="15226" y="9495"/>
                  </a:lnTo>
                  <a:close/>
                </a:path>
              </a:pathLst>
            </a:custGeom>
            <a:solidFill>
              <a:srgbClr val="F2F6F7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2100" lIns="72100" spcFirstLastPara="1" rIns="72100" wrap="square" tIns="721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734"/>
                <a:buFont typeface="Calibri"/>
                <a:buNone/>
              </a:pPr>
              <a:r>
                <a:t/>
              </a:r>
              <a:endParaRPr b="0" i="0" sz="4733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20" name="Google Shape;120;g3668894a6e1_0_17" title="d21cda57adfa2ebeceb274e7ef3d214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703636"/>
            <a:ext cx="2388603" cy="2388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3668894a6e1_0_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1492496" y="5092252"/>
            <a:ext cx="806801" cy="848474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g3668894a6e1_0_17"/>
          <p:cNvSpPr txBox="1"/>
          <p:nvPr/>
        </p:nvSpPr>
        <p:spPr>
          <a:xfrm>
            <a:off x="2367225" y="5681500"/>
            <a:ext cx="3855300" cy="3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>
                <a:solidFill>
                  <a:schemeClr val="dk1"/>
                </a:solidFill>
              </a:rPr>
              <a:t>запись на выступление через форму</a:t>
            </a:r>
            <a:endParaRPr i="1">
              <a:solidFill>
                <a:schemeClr val="dk1"/>
              </a:solidFill>
            </a:endParaRPr>
          </a:p>
        </p:txBody>
      </p:sp>
      <p:sp>
        <p:nvSpPr>
          <p:cNvPr id="123" name="Google Shape;123;g3668894a6e1_0_17"/>
          <p:cNvSpPr txBox="1"/>
          <p:nvPr/>
        </p:nvSpPr>
        <p:spPr>
          <a:xfrm>
            <a:off x="3166925" y="173925"/>
            <a:ext cx="62544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800">
                <a:solidFill>
                  <a:schemeClr val="dk1"/>
                </a:solidFill>
              </a:rPr>
              <a:t>выступление руководителя/представителя РСП на методической сессии</a:t>
            </a:r>
            <a:endParaRPr b="1"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668894a6e1_0_40"/>
          <p:cNvSpPr txBox="1"/>
          <p:nvPr/>
        </p:nvSpPr>
        <p:spPr>
          <a:xfrm>
            <a:off x="1976650" y="2059725"/>
            <a:ext cx="92931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2400">
                <a:solidFill>
                  <a:schemeClr val="dk1"/>
                </a:solidFill>
              </a:rPr>
              <a:t>участие в региональном фестивале «Педагог-Педагогу: мастерство наставничества»</a:t>
            </a:r>
            <a:endParaRPr i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</a:endParaRPr>
          </a:p>
        </p:txBody>
      </p:sp>
      <p:grpSp>
        <p:nvGrpSpPr>
          <p:cNvPr id="129" name="Google Shape;129;g3668894a6e1_0_40"/>
          <p:cNvGrpSpPr/>
          <p:nvPr/>
        </p:nvGrpSpPr>
        <p:grpSpPr>
          <a:xfrm>
            <a:off x="2492998" y="392702"/>
            <a:ext cx="960679" cy="1122568"/>
            <a:chOff x="-1" y="0"/>
            <a:chExt cx="621356" cy="726111"/>
          </a:xfrm>
        </p:grpSpPr>
        <p:sp>
          <p:nvSpPr>
            <p:cNvPr id="130" name="Google Shape;130;g3668894a6e1_0_40"/>
            <p:cNvSpPr/>
            <p:nvPr/>
          </p:nvSpPr>
          <p:spPr>
            <a:xfrm>
              <a:off x="-1" y="0"/>
              <a:ext cx="621356" cy="726111"/>
            </a:xfrm>
            <a:custGeom>
              <a:rect b="b" l="l" r="r" t="t"/>
              <a:pathLst>
                <a:path extrusionOk="0" h="21516" w="21314">
                  <a:moveTo>
                    <a:pt x="21185" y="18242"/>
                  </a:moveTo>
                  <a:cubicBezTo>
                    <a:pt x="21185" y="18242"/>
                    <a:pt x="18452" y="14102"/>
                    <a:pt x="17932" y="13430"/>
                  </a:cubicBezTo>
                  <a:cubicBezTo>
                    <a:pt x="18582" y="13318"/>
                    <a:pt x="19103" y="13094"/>
                    <a:pt x="19363" y="12759"/>
                  </a:cubicBezTo>
                  <a:cubicBezTo>
                    <a:pt x="19753" y="12199"/>
                    <a:pt x="19103" y="11080"/>
                    <a:pt x="19233" y="10520"/>
                  </a:cubicBezTo>
                  <a:cubicBezTo>
                    <a:pt x="19493" y="9737"/>
                    <a:pt x="20664" y="9177"/>
                    <a:pt x="20664" y="8506"/>
                  </a:cubicBezTo>
                  <a:cubicBezTo>
                    <a:pt x="20664" y="7834"/>
                    <a:pt x="19363" y="7051"/>
                    <a:pt x="19233" y="6379"/>
                  </a:cubicBezTo>
                  <a:cubicBezTo>
                    <a:pt x="18973" y="5708"/>
                    <a:pt x="19753" y="4701"/>
                    <a:pt x="19363" y="4029"/>
                  </a:cubicBezTo>
                  <a:cubicBezTo>
                    <a:pt x="18973" y="3469"/>
                    <a:pt x="17541" y="3469"/>
                    <a:pt x="16891" y="3022"/>
                  </a:cubicBezTo>
                  <a:cubicBezTo>
                    <a:pt x="16370" y="2574"/>
                    <a:pt x="16370" y="1343"/>
                    <a:pt x="15590" y="1007"/>
                  </a:cubicBezTo>
                  <a:cubicBezTo>
                    <a:pt x="14939" y="672"/>
                    <a:pt x="13768" y="1343"/>
                    <a:pt x="12987" y="1231"/>
                  </a:cubicBezTo>
                  <a:cubicBezTo>
                    <a:pt x="12206" y="1007"/>
                    <a:pt x="11556" y="0"/>
                    <a:pt x="10645" y="0"/>
                  </a:cubicBezTo>
                  <a:cubicBezTo>
                    <a:pt x="9864" y="0"/>
                    <a:pt x="8563" y="1119"/>
                    <a:pt x="8303" y="1231"/>
                  </a:cubicBezTo>
                  <a:cubicBezTo>
                    <a:pt x="7522" y="1343"/>
                    <a:pt x="6351" y="672"/>
                    <a:pt x="5700" y="1007"/>
                  </a:cubicBezTo>
                  <a:cubicBezTo>
                    <a:pt x="4920" y="1343"/>
                    <a:pt x="4920" y="2574"/>
                    <a:pt x="4399" y="3022"/>
                  </a:cubicBezTo>
                  <a:cubicBezTo>
                    <a:pt x="3749" y="3469"/>
                    <a:pt x="2447" y="3469"/>
                    <a:pt x="1927" y="4141"/>
                  </a:cubicBezTo>
                  <a:cubicBezTo>
                    <a:pt x="1537" y="4701"/>
                    <a:pt x="2317" y="5708"/>
                    <a:pt x="2057" y="6379"/>
                  </a:cubicBezTo>
                  <a:cubicBezTo>
                    <a:pt x="1927" y="7051"/>
                    <a:pt x="626" y="7722"/>
                    <a:pt x="626" y="8506"/>
                  </a:cubicBezTo>
                  <a:cubicBezTo>
                    <a:pt x="626" y="9177"/>
                    <a:pt x="1927" y="9737"/>
                    <a:pt x="2057" y="10408"/>
                  </a:cubicBezTo>
                  <a:cubicBezTo>
                    <a:pt x="2317" y="11080"/>
                    <a:pt x="1537" y="12087"/>
                    <a:pt x="1927" y="12759"/>
                  </a:cubicBezTo>
                  <a:cubicBezTo>
                    <a:pt x="2187" y="13094"/>
                    <a:pt x="2708" y="13206"/>
                    <a:pt x="3228" y="13318"/>
                  </a:cubicBezTo>
                  <a:cubicBezTo>
                    <a:pt x="3228" y="13430"/>
                    <a:pt x="3358" y="13430"/>
                    <a:pt x="3358" y="13542"/>
                  </a:cubicBezTo>
                  <a:cubicBezTo>
                    <a:pt x="2968" y="14102"/>
                    <a:pt x="105" y="18242"/>
                    <a:pt x="105" y="18242"/>
                  </a:cubicBezTo>
                  <a:cubicBezTo>
                    <a:pt x="-155" y="18578"/>
                    <a:pt x="105" y="18914"/>
                    <a:pt x="496" y="18914"/>
                  </a:cubicBezTo>
                  <a:cubicBezTo>
                    <a:pt x="2708" y="19026"/>
                    <a:pt x="2708" y="19026"/>
                    <a:pt x="2708" y="19026"/>
                  </a:cubicBezTo>
                  <a:cubicBezTo>
                    <a:pt x="3228" y="19026"/>
                    <a:pt x="3749" y="19250"/>
                    <a:pt x="4009" y="19585"/>
                  </a:cubicBezTo>
                  <a:cubicBezTo>
                    <a:pt x="5180" y="21264"/>
                    <a:pt x="5180" y="21264"/>
                    <a:pt x="5180" y="21264"/>
                  </a:cubicBezTo>
                  <a:cubicBezTo>
                    <a:pt x="5440" y="21600"/>
                    <a:pt x="5831" y="21600"/>
                    <a:pt x="5961" y="21264"/>
                  </a:cubicBezTo>
                  <a:cubicBezTo>
                    <a:pt x="5961" y="21264"/>
                    <a:pt x="9344" y="16340"/>
                    <a:pt x="9344" y="16340"/>
                  </a:cubicBezTo>
                  <a:cubicBezTo>
                    <a:pt x="9344" y="16228"/>
                    <a:pt x="9474" y="16228"/>
                    <a:pt x="9474" y="16340"/>
                  </a:cubicBezTo>
                  <a:cubicBezTo>
                    <a:pt x="9864" y="16564"/>
                    <a:pt x="10255" y="16788"/>
                    <a:pt x="10775" y="16788"/>
                  </a:cubicBezTo>
                  <a:cubicBezTo>
                    <a:pt x="11165" y="16788"/>
                    <a:pt x="11556" y="16564"/>
                    <a:pt x="11946" y="16340"/>
                  </a:cubicBezTo>
                  <a:cubicBezTo>
                    <a:pt x="11946" y="16228"/>
                    <a:pt x="11946" y="16228"/>
                    <a:pt x="12076" y="16340"/>
                  </a:cubicBezTo>
                  <a:cubicBezTo>
                    <a:pt x="12076" y="16340"/>
                    <a:pt x="15329" y="21152"/>
                    <a:pt x="15329" y="21152"/>
                  </a:cubicBezTo>
                  <a:cubicBezTo>
                    <a:pt x="15590" y="21488"/>
                    <a:pt x="15980" y="21488"/>
                    <a:pt x="16240" y="21152"/>
                  </a:cubicBezTo>
                  <a:cubicBezTo>
                    <a:pt x="17411" y="19585"/>
                    <a:pt x="17411" y="19585"/>
                    <a:pt x="17411" y="19585"/>
                  </a:cubicBezTo>
                  <a:cubicBezTo>
                    <a:pt x="17672" y="19250"/>
                    <a:pt x="18192" y="19026"/>
                    <a:pt x="18582" y="18914"/>
                  </a:cubicBezTo>
                  <a:cubicBezTo>
                    <a:pt x="20794" y="18914"/>
                    <a:pt x="20794" y="18914"/>
                    <a:pt x="20794" y="18914"/>
                  </a:cubicBezTo>
                  <a:cubicBezTo>
                    <a:pt x="21315" y="18914"/>
                    <a:pt x="21445" y="18578"/>
                    <a:pt x="21185" y="18242"/>
                  </a:cubicBezTo>
                  <a:close/>
                  <a:moveTo>
                    <a:pt x="14288" y="13878"/>
                  </a:moveTo>
                  <a:cubicBezTo>
                    <a:pt x="11946" y="15109"/>
                    <a:pt x="8953" y="14885"/>
                    <a:pt x="6741" y="13766"/>
                  </a:cubicBezTo>
                  <a:cubicBezTo>
                    <a:pt x="3488" y="11975"/>
                    <a:pt x="2317" y="8170"/>
                    <a:pt x="4399" y="5260"/>
                  </a:cubicBezTo>
                  <a:cubicBezTo>
                    <a:pt x="6351" y="2350"/>
                    <a:pt x="10645" y="1231"/>
                    <a:pt x="14158" y="2910"/>
                  </a:cubicBezTo>
                  <a:cubicBezTo>
                    <a:pt x="14158" y="2910"/>
                    <a:pt x="14158" y="2910"/>
                    <a:pt x="14288" y="2910"/>
                  </a:cubicBezTo>
                  <a:cubicBezTo>
                    <a:pt x="14288" y="2910"/>
                    <a:pt x="14288" y="2910"/>
                    <a:pt x="14288" y="2910"/>
                  </a:cubicBezTo>
                  <a:cubicBezTo>
                    <a:pt x="15329" y="3469"/>
                    <a:pt x="16240" y="4253"/>
                    <a:pt x="17021" y="5260"/>
                  </a:cubicBezTo>
                  <a:cubicBezTo>
                    <a:pt x="18973" y="8282"/>
                    <a:pt x="17802" y="12087"/>
                    <a:pt x="14288" y="13878"/>
                  </a:cubicBezTo>
                  <a:close/>
                </a:path>
              </a:pathLst>
            </a:custGeom>
            <a:solidFill>
              <a:srgbClr val="FFE599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650" lIns="70650" spcFirstLastPara="1" rIns="70650" wrap="square" tIns="706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638"/>
                <a:buFont typeface="Calibri"/>
                <a:buNone/>
              </a:pPr>
              <a:r>
                <a:t/>
              </a:r>
              <a:endParaRPr b="0" i="0" sz="463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g3668894a6e1_0_40"/>
            <p:cNvSpPr/>
            <p:nvPr/>
          </p:nvSpPr>
          <p:spPr>
            <a:xfrm>
              <a:off x="131567" y="103529"/>
              <a:ext cx="358278" cy="359611"/>
            </a:xfrm>
            <a:custGeom>
              <a:rect b="b" l="l" r="r" t="t"/>
              <a:pathLst>
                <a:path extrusionOk="0" h="19702" w="18949">
                  <a:moveTo>
                    <a:pt x="14252" y="1325"/>
                  </a:moveTo>
                  <a:cubicBezTo>
                    <a:pt x="14252" y="1325"/>
                    <a:pt x="14252" y="1325"/>
                    <a:pt x="14252" y="1325"/>
                  </a:cubicBezTo>
                  <a:cubicBezTo>
                    <a:pt x="11452" y="-336"/>
                    <a:pt x="7652" y="-544"/>
                    <a:pt x="4652" y="1325"/>
                  </a:cubicBezTo>
                  <a:cubicBezTo>
                    <a:pt x="252" y="4025"/>
                    <a:pt x="-1348" y="10048"/>
                    <a:pt x="1252" y="14825"/>
                  </a:cubicBezTo>
                  <a:cubicBezTo>
                    <a:pt x="2052" y="16279"/>
                    <a:pt x="3252" y="17318"/>
                    <a:pt x="4452" y="18148"/>
                  </a:cubicBezTo>
                  <a:cubicBezTo>
                    <a:pt x="4452" y="18356"/>
                    <a:pt x="4652" y="18356"/>
                    <a:pt x="4852" y="18356"/>
                  </a:cubicBezTo>
                  <a:cubicBezTo>
                    <a:pt x="9252" y="21056"/>
                    <a:pt x="15052" y="19602"/>
                    <a:pt x="17652" y="14825"/>
                  </a:cubicBezTo>
                  <a:cubicBezTo>
                    <a:pt x="20252" y="10048"/>
                    <a:pt x="18852" y="4025"/>
                    <a:pt x="14252" y="1325"/>
                  </a:cubicBezTo>
                  <a:close/>
                  <a:moveTo>
                    <a:pt x="15452" y="9010"/>
                  </a:moveTo>
                  <a:cubicBezTo>
                    <a:pt x="13852" y="10671"/>
                    <a:pt x="13852" y="10671"/>
                    <a:pt x="13852" y="10671"/>
                  </a:cubicBezTo>
                  <a:cubicBezTo>
                    <a:pt x="13252" y="11087"/>
                    <a:pt x="13052" y="12125"/>
                    <a:pt x="13052" y="12748"/>
                  </a:cubicBezTo>
                  <a:cubicBezTo>
                    <a:pt x="13452" y="15033"/>
                    <a:pt x="13452" y="15033"/>
                    <a:pt x="13452" y="15033"/>
                  </a:cubicBezTo>
                  <a:cubicBezTo>
                    <a:pt x="13652" y="15864"/>
                    <a:pt x="13252" y="16071"/>
                    <a:pt x="12652" y="15864"/>
                  </a:cubicBezTo>
                  <a:cubicBezTo>
                    <a:pt x="10652" y="14618"/>
                    <a:pt x="10652" y="14618"/>
                    <a:pt x="10652" y="14618"/>
                  </a:cubicBezTo>
                  <a:cubicBezTo>
                    <a:pt x="10052" y="14410"/>
                    <a:pt x="9052" y="14410"/>
                    <a:pt x="8452" y="14618"/>
                  </a:cubicBezTo>
                  <a:cubicBezTo>
                    <a:pt x="6452" y="15864"/>
                    <a:pt x="6452" y="15864"/>
                    <a:pt x="6452" y="15864"/>
                  </a:cubicBezTo>
                  <a:cubicBezTo>
                    <a:pt x="5852" y="16071"/>
                    <a:pt x="5452" y="15864"/>
                    <a:pt x="5652" y="15033"/>
                  </a:cubicBezTo>
                  <a:cubicBezTo>
                    <a:pt x="6052" y="12748"/>
                    <a:pt x="6052" y="12748"/>
                    <a:pt x="6052" y="12748"/>
                  </a:cubicBezTo>
                  <a:cubicBezTo>
                    <a:pt x="6052" y="12125"/>
                    <a:pt x="5852" y="11087"/>
                    <a:pt x="5252" y="10671"/>
                  </a:cubicBezTo>
                  <a:cubicBezTo>
                    <a:pt x="3652" y="9010"/>
                    <a:pt x="3652" y="9010"/>
                    <a:pt x="3652" y="9010"/>
                  </a:cubicBezTo>
                  <a:cubicBezTo>
                    <a:pt x="3252" y="8594"/>
                    <a:pt x="3452" y="7971"/>
                    <a:pt x="4052" y="7971"/>
                  </a:cubicBezTo>
                  <a:cubicBezTo>
                    <a:pt x="6252" y="7556"/>
                    <a:pt x="6252" y="7556"/>
                    <a:pt x="6252" y="7556"/>
                  </a:cubicBezTo>
                  <a:cubicBezTo>
                    <a:pt x="6852" y="7556"/>
                    <a:pt x="7652" y="6933"/>
                    <a:pt x="8052" y="6310"/>
                  </a:cubicBezTo>
                  <a:cubicBezTo>
                    <a:pt x="9052" y="4233"/>
                    <a:pt x="9052" y="4233"/>
                    <a:pt x="9052" y="4233"/>
                  </a:cubicBezTo>
                  <a:cubicBezTo>
                    <a:pt x="9252" y="3610"/>
                    <a:pt x="9852" y="3610"/>
                    <a:pt x="10052" y="4233"/>
                  </a:cubicBezTo>
                  <a:cubicBezTo>
                    <a:pt x="11052" y="6310"/>
                    <a:pt x="11052" y="6310"/>
                    <a:pt x="11052" y="6310"/>
                  </a:cubicBezTo>
                  <a:cubicBezTo>
                    <a:pt x="11452" y="6933"/>
                    <a:pt x="12252" y="7556"/>
                    <a:pt x="12852" y="7556"/>
                  </a:cubicBezTo>
                  <a:cubicBezTo>
                    <a:pt x="15052" y="7971"/>
                    <a:pt x="15052" y="7971"/>
                    <a:pt x="15052" y="7971"/>
                  </a:cubicBezTo>
                  <a:cubicBezTo>
                    <a:pt x="15652" y="7971"/>
                    <a:pt x="15852" y="8594"/>
                    <a:pt x="15452" y="9010"/>
                  </a:cubicBezTo>
                  <a:close/>
                </a:path>
              </a:pathLst>
            </a:custGeom>
            <a:solidFill>
              <a:srgbClr val="FFE599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650" lIns="70650" spcFirstLastPara="1" rIns="70650" wrap="square" tIns="706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638"/>
                <a:buFont typeface="Calibri"/>
                <a:buNone/>
              </a:pPr>
              <a:r>
                <a:t/>
              </a:r>
              <a:endParaRPr b="0" i="0" sz="463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2" name="Google Shape;132;g3668894a6e1_0_40"/>
          <p:cNvSpPr txBox="1"/>
          <p:nvPr/>
        </p:nvSpPr>
        <p:spPr>
          <a:xfrm>
            <a:off x="3410075" y="392700"/>
            <a:ext cx="56415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800">
                <a:solidFill>
                  <a:schemeClr val="dk1"/>
                </a:solidFill>
              </a:rPr>
              <a:t>Новый статус «Эффективная стажировочная площадка»</a:t>
            </a:r>
            <a:endParaRPr b="1" sz="2800">
              <a:solidFill>
                <a:schemeClr val="dk1"/>
              </a:solidFill>
            </a:endParaRPr>
          </a:p>
        </p:txBody>
      </p:sp>
      <p:sp>
        <p:nvSpPr>
          <p:cNvPr id="133" name="Google Shape;133;g3668894a6e1_0_40"/>
          <p:cNvSpPr/>
          <p:nvPr/>
        </p:nvSpPr>
        <p:spPr>
          <a:xfrm>
            <a:off x="1106455" y="2163845"/>
            <a:ext cx="628918" cy="741649"/>
          </a:xfrm>
          <a:custGeom>
            <a:rect b="b" l="l" r="r" t="t"/>
            <a:pathLst>
              <a:path extrusionOk="0" h="21558" w="21507">
                <a:moveTo>
                  <a:pt x="20719" y="15053"/>
                </a:moveTo>
                <a:cubicBezTo>
                  <a:pt x="20876" y="15039"/>
                  <a:pt x="21042" y="15102"/>
                  <a:pt x="21216" y="15242"/>
                </a:cubicBezTo>
                <a:cubicBezTo>
                  <a:pt x="21565" y="15523"/>
                  <a:pt x="21600" y="15832"/>
                  <a:pt x="21321" y="16168"/>
                </a:cubicBezTo>
                <a:lnTo>
                  <a:pt x="18137" y="21053"/>
                </a:lnTo>
                <a:cubicBezTo>
                  <a:pt x="18081" y="21137"/>
                  <a:pt x="18026" y="21207"/>
                  <a:pt x="17970" y="21263"/>
                </a:cubicBezTo>
                <a:cubicBezTo>
                  <a:pt x="17663" y="21600"/>
                  <a:pt x="17355" y="21600"/>
                  <a:pt x="17048" y="21263"/>
                </a:cubicBezTo>
                <a:lnTo>
                  <a:pt x="14661" y="18905"/>
                </a:lnTo>
                <a:cubicBezTo>
                  <a:pt x="14521" y="18765"/>
                  <a:pt x="14451" y="18603"/>
                  <a:pt x="14451" y="18421"/>
                </a:cubicBezTo>
                <a:cubicBezTo>
                  <a:pt x="14451" y="18239"/>
                  <a:pt x="14521" y="18077"/>
                  <a:pt x="14661" y="17937"/>
                </a:cubicBezTo>
                <a:cubicBezTo>
                  <a:pt x="14968" y="17628"/>
                  <a:pt x="15289" y="17628"/>
                  <a:pt x="15624" y="17937"/>
                </a:cubicBezTo>
                <a:lnTo>
                  <a:pt x="17383" y="19747"/>
                </a:lnTo>
                <a:lnTo>
                  <a:pt x="20274" y="15326"/>
                </a:lnTo>
                <a:cubicBezTo>
                  <a:pt x="20413" y="15158"/>
                  <a:pt x="20562" y="15067"/>
                  <a:pt x="20719" y="15053"/>
                </a:cubicBezTo>
                <a:close/>
                <a:moveTo>
                  <a:pt x="10702" y="0"/>
                </a:moveTo>
                <a:cubicBezTo>
                  <a:pt x="12168" y="0"/>
                  <a:pt x="13544" y="505"/>
                  <a:pt x="14828" y="1516"/>
                </a:cubicBezTo>
                <a:cubicBezTo>
                  <a:pt x="16113" y="2526"/>
                  <a:pt x="16755" y="3593"/>
                  <a:pt x="16755" y="4716"/>
                </a:cubicBezTo>
                <a:lnTo>
                  <a:pt x="16755" y="8084"/>
                </a:lnTo>
                <a:cubicBezTo>
                  <a:pt x="16755" y="9067"/>
                  <a:pt x="16546" y="10140"/>
                  <a:pt x="16127" y="11305"/>
                </a:cubicBezTo>
                <a:cubicBezTo>
                  <a:pt x="15708" y="12470"/>
                  <a:pt x="15079" y="13389"/>
                  <a:pt x="14242" y="14063"/>
                </a:cubicBezTo>
                <a:lnTo>
                  <a:pt x="17886" y="15789"/>
                </a:lnTo>
                <a:lnTo>
                  <a:pt x="17090" y="16926"/>
                </a:lnTo>
                <a:lnTo>
                  <a:pt x="13697" y="15284"/>
                </a:lnTo>
                <a:cubicBezTo>
                  <a:pt x="13250" y="15060"/>
                  <a:pt x="12992" y="14702"/>
                  <a:pt x="12922" y="14211"/>
                </a:cubicBezTo>
                <a:cubicBezTo>
                  <a:pt x="12852" y="13719"/>
                  <a:pt x="13013" y="13319"/>
                  <a:pt x="13404" y="13010"/>
                </a:cubicBezTo>
                <a:cubicBezTo>
                  <a:pt x="14074" y="12477"/>
                  <a:pt x="14577" y="11719"/>
                  <a:pt x="14912" y="10737"/>
                </a:cubicBezTo>
                <a:cubicBezTo>
                  <a:pt x="15247" y="9754"/>
                  <a:pt x="15415" y="8870"/>
                  <a:pt x="15415" y="8084"/>
                </a:cubicBezTo>
                <a:lnTo>
                  <a:pt x="15415" y="4716"/>
                </a:lnTo>
                <a:cubicBezTo>
                  <a:pt x="15415" y="3986"/>
                  <a:pt x="14905" y="3242"/>
                  <a:pt x="13886" y="2484"/>
                </a:cubicBezTo>
                <a:cubicBezTo>
                  <a:pt x="12866" y="1726"/>
                  <a:pt x="11812" y="1347"/>
                  <a:pt x="10723" y="1347"/>
                </a:cubicBezTo>
                <a:cubicBezTo>
                  <a:pt x="9606" y="1347"/>
                  <a:pt x="8545" y="1726"/>
                  <a:pt x="7540" y="2484"/>
                </a:cubicBezTo>
                <a:cubicBezTo>
                  <a:pt x="6534" y="3242"/>
                  <a:pt x="6032" y="3986"/>
                  <a:pt x="6032" y="4716"/>
                </a:cubicBezTo>
                <a:lnTo>
                  <a:pt x="6032" y="8084"/>
                </a:lnTo>
                <a:cubicBezTo>
                  <a:pt x="6032" y="8870"/>
                  <a:pt x="6206" y="9754"/>
                  <a:pt x="6555" y="10737"/>
                </a:cubicBezTo>
                <a:cubicBezTo>
                  <a:pt x="6904" y="11719"/>
                  <a:pt x="7400" y="12477"/>
                  <a:pt x="8042" y="13010"/>
                </a:cubicBezTo>
                <a:cubicBezTo>
                  <a:pt x="8433" y="13319"/>
                  <a:pt x="8601" y="13719"/>
                  <a:pt x="8545" y="14211"/>
                </a:cubicBezTo>
                <a:cubicBezTo>
                  <a:pt x="8489" y="14702"/>
                  <a:pt x="8238" y="15060"/>
                  <a:pt x="7791" y="15284"/>
                </a:cubicBezTo>
                <a:lnTo>
                  <a:pt x="1885" y="18063"/>
                </a:lnTo>
                <a:cubicBezTo>
                  <a:pt x="1522" y="18232"/>
                  <a:pt x="1340" y="18484"/>
                  <a:pt x="1340" y="18821"/>
                </a:cubicBezTo>
                <a:lnTo>
                  <a:pt x="1340" y="20211"/>
                </a:lnTo>
                <a:lnTo>
                  <a:pt x="13655" y="20211"/>
                </a:lnTo>
                <a:lnTo>
                  <a:pt x="14744" y="21558"/>
                </a:lnTo>
                <a:lnTo>
                  <a:pt x="1340" y="21558"/>
                </a:lnTo>
                <a:cubicBezTo>
                  <a:pt x="949" y="21558"/>
                  <a:pt x="628" y="21425"/>
                  <a:pt x="377" y="21158"/>
                </a:cubicBezTo>
                <a:cubicBezTo>
                  <a:pt x="126" y="20891"/>
                  <a:pt x="0" y="20575"/>
                  <a:pt x="0" y="20211"/>
                </a:cubicBezTo>
                <a:lnTo>
                  <a:pt x="0" y="18189"/>
                </a:lnTo>
                <a:cubicBezTo>
                  <a:pt x="0" y="17965"/>
                  <a:pt x="126" y="17733"/>
                  <a:pt x="377" y="17495"/>
                </a:cubicBezTo>
                <a:cubicBezTo>
                  <a:pt x="628" y="17256"/>
                  <a:pt x="824" y="17095"/>
                  <a:pt x="963" y="17010"/>
                </a:cubicBezTo>
                <a:cubicBezTo>
                  <a:pt x="1103" y="16926"/>
                  <a:pt x="1229" y="16870"/>
                  <a:pt x="1340" y="16842"/>
                </a:cubicBezTo>
                <a:lnTo>
                  <a:pt x="7205" y="14063"/>
                </a:lnTo>
                <a:cubicBezTo>
                  <a:pt x="6367" y="13361"/>
                  <a:pt x="5739" y="12421"/>
                  <a:pt x="5320" y="11242"/>
                </a:cubicBezTo>
                <a:cubicBezTo>
                  <a:pt x="4901" y="10063"/>
                  <a:pt x="4691" y="9010"/>
                  <a:pt x="4691" y="8084"/>
                </a:cubicBezTo>
                <a:lnTo>
                  <a:pt x="4691" y="4716"/>
                </a:lnTo>
                <a:cubicBezTo>
                  <a:pt x="4691" y="3593"/>
                  <a:pt x="5327" y="2526"/>
                  <a:pt x="6597" y="1516"/>
                </a:cubicBezTo>
                <a:cubicBezTo>
                  <a:pt x="7868" y="505"/>
                  <a:pt x="9236" y="0"/>
                  <a:pt x="10702" y="0"/>
                </a:cubicBezTo>
                <a:close/>
              </a:path>
            </a:pathLst>
          </a:custGeom>
          <a:solidFill>
            <a:srgbClr val="F2F6F7"/>
          </a:solidFill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Google Shape;134;g3668894a6e1_0_40" title="83c58378e1938cdbdca61b2b7f7bcb2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8338" y="3321100"/>
            <a:ext cx="1769999" cy="1769999"/>
          </a:xfrm>
          <a:prstGeom prst="rect">
            <a:avLst/>
          </a:prstGeom>
          <a:solidFill>
            <a:srgbClr val="F2F6F7"/>
          </a:solidFill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5" name="Google Shape;135;g3668894a6e1_0_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5276" y="3105147"/>
            <a:ext cx="7418073" cy="2579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668894a6e1_0_55"/>
          <p:cNvSpPr txBox="1"/>
          <p:nvPr/>
        </p:nvSpPr>
        <p:spPr>
          <a:xfrm>
            <a:off x="1946475" y="1561775"/>
            <a:ext cx="9293100" cy="35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2400">
                <a:solidFill>
                  <a:schemeClr val="dk1"/>
                </a:solidFill>
              </a:rPr>
              <a:t>успешный аудит сайта I и II полугодия</a:t>
            </a:r>
            <a:endParaRPr i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2400">
                <a:solidFill>
                  <a:schemeClr val="dk1"/>
                </a:solidFill>
              </a:rPr>
              <a:t>Чек лист в разделе “для РСП” </a:t>
            </a:r>
            <a:endParaRPr i="1"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2400">
                <a:solidFill>
                  <a:schemeClr val="dk1"/>
                </a:solidFill>
              </a:rPr>
              <a:t>в группе ВК “Формула успеха”</a:t>
            </a:r>
            <a:endParaRPr i="1" sz="2400">
              <a:solidFill>
                <a:schemeClr val="dk1"/>
              </a:solidFill>
            </a:endParaRPr>
          </a:p>
        </p:txBody>
      </p:sp>
      <p:grpSp>
        <p:nvGrpSpPr>
          <p:cNvPr id="141" name="Google Shape;141;g3668894a6e1_0_55"/>
          <p:cNvGrpSpPr/>
          <p:nvPr/>
        </p:nvGrpSpPr>
        <p:grpSpPr>
          <a:xfrm>
            <a:off x="2492998" y="392702"/>
            <a:ext cx="960679" cy="1122568"/>
            <a:chOff x="-1" y="0"/>
            <a:chExt cx="621356" cy="726111"/>
          </a:xfrm>
        </p:grpSpPr>
        <p:sp>
          <p:nvSpPr>
            <p:cNvPr id="142" name="Google Shape;142;g3668894a6e1_0_55"/>
            <p:cNvSpPr/>
            <p:nvPr/>
          </p:nvSpPr>
          <p:spPr>
            <a:xfrm>
              <a:off x="-1" y="0"/>
              <a:ext cx="621356" cy="726111"/>
            </a:xfrm>
            <a:custGeom>
              <a:rect b="b" l="l" r="r" t="t"/>
              <a:pathLst>
                <a:path extrusionOk="0" h="21516" w="21314">
                  <a:moveTo>
                    <a:pt x="21185" y="18242"/>
                  </a:moveTo>
                  <a:cubicBezTo>
                    <a:pt x="21185" y="18242"/>
                    <a:pt x="18452" y="14102"/>
                    <a:pt x="17932" y="13430"/>
                  </a:cubicBezTo>
                  <a:cubicBezTo>
                    <a:pt x="18582" y="13318"/>
                    <a:pt x="19103" y="13094"/>
                    <a:pt x="19363" y="12759"/>
                  </a:cubicBezTo>
                  <a:cubicBezTo>
                    <a:pt x="19753" y="12199"/>
                    <a:pt x="19103" y="11080"/>
                    <a:pt x="19233" y="10520"/>
                  </a:cubicBezTo>
                  <a:cubicBezTo>
                    <a:pt x="19493" y="9737"/>
                    <a:pt x="20664" y="9177"/>
                    <a:pt x="20664" y="8506"/>
                  </a:cubicBezTo>
                  <a:cubicBezTo>
                    <a:pt x="20664" y="7834"/>
                    <a:pt x="19363" y="7051"/>
                    <a:pt x="19233" y="6379"/>
                  </a:cubicBezTo>
                  <a:cubicBezTo>
                    <a:pt x="18973" y="5708"/>
                    <a:pt x="19753" y="4701"/>
                    <a:pt x="19363" y="4029"/>
                  </a:cubicBezTo>
                  <a:cubicBezTo>
                    <a:pt x="18973" y="3469"/>
                    <a:pt x="17541" y="3469"/>
                    <a:pt x="16891" y="3022"/>
                  </a:cubicBezTo>
                  <a:cubicBezTo>
                    <a:pt x="16370" y="2574"/>
                    <a:pt x="16370" y="1343"/>
                    <a:pt x="15590" y="1007"/>
                  </a:cubicBezTo>
                  <a:cubicBezTo>
                    <a:pt x="14939" y="672"/>
                    <a:pt x="13768" y="1343"/>
                    <a:pt x="12987" y="1231"/>
                  </a:cubicBezTo>
                  <a:cubicBezTo>
                    <a:pt x="12206" y="1007"/>
                    <a:pt x="11556" y="0"/>
                    <a:pt x="10645" y="0"/>
                  </a:cubicBezTo>
                  <a:cubicBezTo>
                    <a:pt x="9864" y="0"/>
                    <a:pt x="8563" y="1119"/>
                    <a:pt x="8303" y="1231"/>
                  </a:cubicBezTo>
                  <a:cubicBezTo>
                    <a:pt x="7522" y="1343"/>
                    <a:pt x="6351" y="672"/>
                    <a:pt x="5700" y="1007"/>
                  </a:cubicBezTo>
                  <a:cubicBezTo>
                    <a:pt x="4920" y="1343"/>
                    <a:pt x="4920" y="2574"/>
                    <a:pt x="4399" y="3022"/>
                  </a:cubicBezTo>
                  <a:cubicBezTo>
                    <a:pt x="3749" y="3469"/>
                    <a:pt x="2447" y="3469"/>
                    <a:pt x="1927" y="4141"/>
                  </a:cubicBezTo>
                  <a:cubicBezTo>
                    <a:pt x="1537" y="4701"/>
                    <a:pt x="2317" y="5708"/>
                    <a:pt x="2057" y="6379"/>
                  </a:cubicBezTo>
                  <a:cubicBezTo>
                    <a:pt x="1927" y="7051"/>
                    <a:pt x="626" y="7722"/>
                    <a:pt x="626" y="8506"/>
                  </a:cubicBezTo>
                  <a:cubicBezTo>
                    <a:pt x="626" y="9177"/>
                    <a:pt x="1927" y="9737"/>
                    <a:pt x="2057" y="10408"/>
                  </a:cubicBezTo>
                  <a:cubicBezTo>
                    <a:pt x="2317" y="11080"/>
                    <a:pt x="1537" y="12087"/>
                    <a:pt x="1927" y="12759"/>
                  </a:cubicBezTo>
                  <a:cubicBezTo>
                    <a:pt x="2187" y="13094"/>
                    <a:pt x="2708" y="13206"/>
                    <a:pt x="3228" y="13318"/>
                  </a:cubicBezTo>
                  <a:cubicBezTo>
                    <a:pt x="3228" y="13430"/>
                    <a:pt x="3358" y="13430"/>
                    <a:pt x="3358" y="13542"/>
                  </a:cubicBezTo>
                  <a:cubicBezTo>
                    <a:pt x="2968" y="14102"/>
                    <a:pt x="105" y="18242"/>
                    <a:pt x="105" y="18242"/>
                  </a:cubicBezTo>
                  <a:cubicBezTo>
                    <a:pt x="-155" y="18578"/>
                    <a:pt x="105" y="18914"/>
                    <a:pt x="496" y="18914"/>
                  </a:cubicBezTo>
                  <a:cubicBezTo>
                    <a:pt x="2708" y="19026"/>
                    <a:pt x="2708" y="19026"/>
                    <a:pt x="2708" y="19026"/>
                  </a:cubicBezTo>
                  <a:cubicBezTo>
                    <a:pt x="3228" y="19026"/>
                    <a:pt x="3749" y="19250"/>
                    <a:pt x="4009" y="19585"/>
                  </a:cubicBezTo>
                  <a:cubicBezTo>
                    <a:pt x="5180" y="21264"/>
                    <a:pt x="5180" y="21264"/>
                    <a:pt x="5180" y="21264"/>
                  </a:cubicBezTo>
                  <a:cubicBezTo>
                    <a:pt x="5440" y="21600"/>
                    <a:pt x="5831" y="21600"/>
                    <a:pt x="5961" y="21264"/>
                  </a:cubicBezTo>
                  <a:cubicBezTo>
                    <a:pt x="5961" y="21264"/>
                    <a:pt x="9344" y="16340"/>
                    <a:pt x="9344" y="16340"/>
                  </a:cubicBezTo>
                  <a:cubicBezTo>
                    <a:pt x="9344" y="16228"/>
                    <a:pt x="9474" y="16228"/>
                    <a:pt x="9474" y="16340"/>
                  </a:cubicBezTo>
                  <a:cubicBezTo>
                    <a:pt x="9864" y="16564"/>
                    <a:pt x="10255" y="16788"/>
                    <a:pt x="10775" y="16788"/>
                  </a:cubicBezTo>
                  <a:cubicBezTo>
                    <a:pt x="11165" y="16788"/>
                    <a:pt x="11556" y="16564"/>
                    <a:pt x="11946" y="16340"/>
                  </a:cubicBezTo>
                  <a:cubicBezTo>
                    <a:pt x="11946" y="16228"/>
                    <a:pt x="11946" y="16228"/>
                    <a:pt x="12076" y="16340"/>
                  </a:cubicBezTo>
                  <a:cubicBezTo>
                    <a:pt x="12076" y="16340"/>
                    <a:pt x="15329" y="21152"/>
                    <a:pt x="15329" y="21152"/>
                  </a:cubicBezTo>
                  <a:cubicBezTo>
                    <a:pt x="15590" y="21488"/>
                    <a:pt x="15980" y="21488"/>
                    <a:pt x="16240" y="21152"/>
                  </a:cubicBezTo>
                  <a:cubicBezTo>
                    <a:pt x="17411" y="19585"/>
                    <a:pt x="17411" y="19585"/>
                    <a:pt x="17411" y="19585"/>
                  </a:cubicBezTo>
                  <a:cubicBezTo>
                    <a:pt x="17672" y="19250"/>
                    <a:pt x="18192" y="19026"/>
                    <a:pt x="18582" y="18914"/>
                  </a:cubicBezTo>
                  <a:cubicBezTo>
                    <a:pt x="20794" y="18914"/>
                    <a:pt x="20794" y="18914"/>
                    <a:pt x="20794" y="18914"/>
                  </a:cubicBezTo>
                  <a:cubicBezTo>
                    <a:pt x="21315" y="18914"/>
                    <a:pt x="21445" y="18578"/>
                    <a:pt x="21185" y="18242"/>
                  </a:cubicBezTo>
                  <a:close/>
                  <a:moveTo>
                    <a:pt x="14288" y="13878"/>
                  </a:moveTo>
                  <a:cubicBezTo>
                    <a:pt x="11946" y="15109"/>
                    <a:pt x="8953" y="14885"/>
                    <a:pt x="6741" y="13766"/>
                  </a:cubicBezTo>
                  <a:cubicBezTo>
                    <a:pt x="3488" y="11975"/>
                    <a:pt x="2317" y="8170"/>
                    <a:pt x="4399" y="5260"/>
                  </a:cubicBezTo>
                  <a:cubicBezTo>
                    <a:pt x="6351" y="2350"/>
                    <a:pt x="10645" y="1231"/>
                    <a:pt x="14158" y="2910"/>
                  </a:cubicBezTo>
                  <a:cubicBezTo>
                    <a:pt x="14158" y="2910"/>
                    <a:pt x="14158" y="2910"/>
                    <a:pt x="14288" y="2910"/>
                  </a:cubicBezTo>
                  <a:cubicBezTo>
                    <a:pt x="14288" y="2910"/>
                    <a:pt x="14288" y="2910"/>
                    <a:pt x="14288" y="2910"/>
                  </a:cubicBezTo>
                  <a:cubicBezTo>
                    <a:pt x="15329" y="3469"/>
                    <a:pt x="16240" y="4253"/>
                    <a:pt x="17021" y="5260"/>
                  </a:cubicBezTo>
                  <a:cubicBezTo>
                    <a:pt x="18973" y="8282"/>
                    <a:pt x="17802" y="12087"/>
                    <a:pt x="14288" y="13878"/>
                  </a:cubicBezTo>
                  <a:close/>
                </a:path>
              </a:pathLst>
            </a:custGeom>
            <a:solidFill>
              <a:srgbClr val="FFE599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650" lIns="70650" spcFirstLastPara="1" rIns="70650" wrap="square" tIns="706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638"/>
                <a:buFont typeface="Calibri"/>
                <a:buNone/>
              </a:pPr>
              <a:r>
                <a:t/>
              </a:r>
              <a:endParaRPr b="0" i="0" sz="463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g3668894a6e1_0_55"/>
            <p:cNvSpPr/>
            <p:nvPr/>
          </p:nvSpPr>
          <p:spPr>
            <a:xfrm>
              <a:off x="131567" y="103529"/>
              <a:ext cx="358278" cy="359611"/>
            </a:xfrm>
            <a:custGeom>
              <a:rect b="b" l="l" r="r" t="t"/>
              <a:pathLst>
                <a:path extrusionOk="0" h="19702" w="18949">
                  <a:moveTo>
                    <a:pt x="14252" y="1325"/>
                  </a:moveTo>
                  <a:cubicBezTo>
                    <a:pt x="14252" y="1325"/>
                    <a:pt x="14252" y="1325"/>
                    <a:pt x="14252" y="1325"/>
                  </a:cubicBezTo>
                  <a:cubicBezTo>
                    <a:pt x="11452" y="-336"/>
                    <a:pt x="7652" y="-544"/>
                    <a:pt x="4652" y="1325"/>
                  </a:cubicBezTo>
                  <a:cubicBezTo>
                    <a:pt x="252" y="4025"/>
                    <a:pt x="-1348" y="10048"/>
                    <a:pt x="1252" y="14825"/>
                  </a:cubicBezTo>
                  <a:cubicBezTo>
                    <a:pt x="2052" y="16279"/>
                    <a:pt x="3252" y="17318"/>
                    <a:pt x="4452" y="18148"/>
                  </a:cubicBezTo>
                  <a:cubicBezTo>
                    <a:pt x="4452" y="18356"/>
                    <a:pt x="4652" y="18356"/>
                    <a:pt x="4852" y="18356"/>
                  </a:cubicBezTo>
                  <a:cubicBezTo>
                    <a:pt x="9252" y="21056"/>
                    <a:pt x="15052" y="19602"/>
                    <a:pt x="17652" y="14825"/>
                  </a:cubicBezTo>
                  <a:cubicBezTo>
                    <a:pt x="20252" y="10048"/>
                    <a:pt x="18852" y="4025"/>
                    <a:pt x="14252" y="1325"/>
                  </a:cubicBezTo>
                  <a:close/>
                  <a:moveTo>
                    <a:pt x="15452" y="9010"/>
                  </a:moveTo>
                  <a:cubicBezTo>
                    <a:pt x="13852" y="10671"/>
                    <a:pt x="13852" y="10671"/>
                    <a:pt x="13852" y="10671"/>
                  </a:cubicBezTo>
                  <a:cubicBezTo>
                    <a:pt x="13252" y="11087"/>
                    <a:pt x="13052" y="12125"/>
                    <a:pt x="13052" y="12748"/>
                  </a:cubicBezTo>
                  <a:cubicBezTo>
                    <a:pt x="13452" y="15033"/>
                    <a:pt x="13452" y="15033"/>
                    <a:pt x="13452" y="15033"/>
                  </a:cubicBezTo>
                  <a:cubicBezTo>
                    <a:pt x="13652" y="15864"/>
                    <a:pt x="13252" y="16071"/>
                    <a:pt x="12652" y="15864"/>
                  </a:cubicBezTo>
                  <a:cubicBezTo>
                    <a:pt x="10652" y="14618"/>
                    <a:pt x="10652" y="14618"/>
                    <a:pt x="10652" y="14618"/>
                  </a:cubicBezTo>
                  <a:cubicBezTo>
                    <a:pt x="10052" y="14410"/>
                    <a:pt x="9052" y="14410"/>
                    <a:pt x="8452" y="14618"/>
                  </a:cubicBezTo>
                  <a:cubicBezTo>
                    <a:pt x="6452" y="15864"/>
                    <a:pt x="6452" y="15864"/>
                    <a:pt x="6452" y="15864"/>
                  </a:cubicBezTo>
                  <a:cubicBezTo>
                    <a:pt x="5852" y="16071"/>
                    <a:pt x="5452" y="15864"/>
                    <a:pt x="5652" y="15033"/>
                  </a:cubicBezTo>
                  <a:cubicBezTo>
                    <a:pt x="6052" y="12748"/>
                    <a:pt x="6052" y="12748"/>
                    <a:pt x="6052" y="12748"/>
                  </a:cubicBezTo>
                  <a:cubicBezTo>
                    <a:pt x="6052" y="12125"/>
                    <a:pt x="5852" y="11087"/>
                    <a:pt x="5252" y="10671"/>
                  </a:cubicBezTo>
                  <a:cubicBezTo>
                    <a:pt x="3652" y="9010"/>
                    <a:pt x="3652" y="9010"/>
                    <a:pt x="3652" y="9010"/>
                  </a:cubicBezTo>
                  <a:cubicBezTo>
                    <a:pt x="3252" y="8594"/>
                    <a:pt x="3452" y="7971"/>
                    <a:pt x="4052" y="7971"/>
                  </a:cubicBezTo>
                  <a:cubicBezTo>
                    <a:pt x="6252" y="7556"/>
                    <a:pt x="6252" y="7556"/>
                    <a:pt x="6252" y="7556"/>
                  </a:cubicBezTo>
                  <a:cubicBezTo>
                    <a:pt x="6852" y="7556"/>
                    <a:pt x="7652" y="6933"/>
                    <a:pt x="8052" y="6310"/>
                  </a:cubicBezTo>
                  <a:cubicBezTo>
                    <a:pt x="9052" y="4233"/>
                    <a:pt x="9052" y="4233"/>
                    <a:pt x="9052" y="4233"/>
                  </a:cubicBezTo>
                  <a:cubicBezTo>
                    <a:pt x="9252" y="3610"/>
                    <a:pt x="9852" y="3610"/>
                    <a:pt x="10052" y="4233"/>
                  </a:cubicBezTo>
                  <a:cubicBezTo>
                    <a:pt x="11052" y="6310"/>
                    <a:pt x="11052" y="6310"/>
                    <a:pt x="11052" y="6310"/>
                  </a:cubicBezTo>
                  <a:cubicBezTo>
                    <a:pt x="11452" y="6933"/>
                    <a:pt x="12252" y="7556"/>
                    <a:pt x="12852" y="7556"/>
                  </a:cubicBezTo>
                  <a:cubicBezTo>
                    <a:pt x="15052" y="7971"/>
                    <a:pt x="15052" y="7971"/>
                    <a:pt x="15052" y="7971"/>
                  </a:cubicBezTo>
                  <a:cubicBezTo>
                    <a:pt x="15652" y="7971"/>
                    <a:pt x="15852" y="8594"/>
                    <a:pt x="15452" y="9010"/>
                  </a:cubicBezTo>
                  <a:close/>
                </a:path>
              </a:pathLst>
            </a:custGeom>
            <a:solidFill>
              <a:srgbClr val="FFE599"/>
            </a:solidFill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650" lIns="70650" spcFirstLastPara="1" rIns="70650" wrap="square" tIns="7065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638"/>
                <a:buFont typeface="Calibri"/>
                <a:buNone/>
              </a:pPr>
              <a:r>
                <a:t/>
              </a:r>
              <a:endParaRPr b="0" i="0" sz="4638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4" name="Google Shape;144;g3668894a6e1_0_55"/>
          <p:cNvSpPr txBox="1"/>
          <p:nvPr/>
        </p:nvSpPr>
        <p:spPr>
          <a:xfrm>
            <a:off x="3410075" y="392700"/>
            <a:ext cx="56415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800">
                <a:solidFill>
                  <a:schemeClr val="dk1"/>
                </a:solidFill>
              </a:rPr>
              <a:t>Новый статус «Эффективная стажировочная площадка»</a:t>
            </a:r>
            <a:endParaRPr b="1" sz="2800">
              <a:solidFill>
                <a:schemeClr val="dk1"/>
              </a:solidFill>
            </a:endParaRPr>
          </a:p>
        </p:txBody>
      </p:sp>
      <p:sp>
        <p:nvSpPr>
          <p:cNvPr id="145" name="Google Shape;145;g3668894a6e1_0_55"/>
          <p:cNvSpPr/>
          <p:nvPr/>
        </p:nvSpPr>
        <p:spPr>
          <a:xfrm>
            <a:off x="1033747" y="1561769"/>
            <a:ext cx="741690" cy="741690"/>
          </a:xfrm>
          <a:custGeom>
            <a:rect b="b" l="l" r="r" t="t"/>
            <a:pathLst>
              <a:path extrusionOk="0" h="21600" w="21600">
                <a:moveTo>
                  <a:pt x="9113" y="3375"/>
                </a:moveTo>
                <a:cubicBezTo>
                  <a:pt x="6834" y="3459"/>
                  <a:pt x="4880" y="4317"/>
                  <a:pt x="3249" y="5948"/>
                </a:cubicBezTo>
                <a:cubicBezTo>
                  <a:pt x="1533" y="7664"/>
                  <a:pt x="675" y="9731"/>
                  <a:pt x="675" y="12150"/>
                </a:cubicBezTo>
                <a:cubicBezTo>
                  <a:pt x="675" y="14569"/>
                  <a:pt x="1533" y="16636"/>
                  <a:pt x="3249" y="18352"/>
                </a:cubicBezTo>
                <a:cubicBezTo>
                  <a:pt x="4964" y="20067"/>
                  <a:pt x="7031" y="20925"/>
                  <a:pt x="9450" y="20925"/>
                </a:cubicBezTo>
                <a:cubicBezTo>
                  <a:pt x="11869" y="20925"/>
                  <a:pt x="13936" y="20067"/>
                  <a:pt x="15652" y="18352"/>
                </a:cubicBezTo>
                <a:cubicBezTo>
                  <a:pt x="17283" y="16720"/>
                  <a:pt x="18141" y="14766"/>
                  <a:pt x="18225" y="12488"/>
                </a:cubicBezTo>
                <a:lnTo>
                  <a:pt x="9113" y="12488"/>
                </a:lnTo>
                <a:close/>
                <a:moveTo>
                  <a:pt x="9450" y="2700"/>
                </a:moveTo>
                <a:lnTo>
                  <a:pt x="9788" y="2700"/>
                </a:lnTo>
                <a:lnTo>
                  <a:pt x="9788" y="11813"/>
                </a:lnTo>
                <a:lnTo>
                  <a:pt x="18900" y="11813"/>
                </a:lnTo>
                <a:lnTo>
                  <a:pt x="18900" y="12150"/>
                </a:lnTo>
                <a:cubicBezTo>
                  <a:pt x="18900" y="14794"/>
                  <a:pt x="17972" y="17016"/>
                  <a:pt x="16116" y="18816"/>
                </a:cubicBezTo>
                <a:cubicBezTo>
                  <a:pt x="14316" y="20672"/>
                  <a:pt x="12094" y="21600"/>
                  <a:pt x="9450" y="21600"/>
                </a:cubicBezTo>
                <a:cubicBezTo>
                  <a:pt x="6806" y="21600"/>
                  <a:pt x="4584" y="20672"/>
                  <a:pt x="2784" y="18816"/>
                </a:cubicBezTo>
                <a:cubicBezTo>
                  <a:pt x="928" y="17016"/>
                  <a:pt x="0" y="14794"/>
                  <a:pt x="0" y="12150"/>
                </a:cubicBezTo>
                <a:cubicBezTo>
                  <a:pt x="0" y="9534"/>
                  <a:pt x="914" y="7313"/>
                  <a:pt x="2742" y="5484"/>
                </a:cubicBezTo>
                <a:cubicBezTo>
                  <a:pt x="4598" y="3628"/>
                  <a:pt x="6834" y="2700"/>
                  <a:pt x="9450" y="2700"/>
                </a:cubicBezTo>
                <a:close/>
                <a:moveTo>
                  <a:pt x="12488" y="675"/>
                </a:moveTo>
                <a:lnTo>
                  <a:pt x="12488" y="9113"/>
                </a:lnTo>
                <a:lnTo>
                  <a:pt x="20925" y="9113"/>
                </a:lnTo>
                <a:cubicBezTo>
                  <a:pt x="20841" y="6778"/>
                  <a:pt x="19983" y="4823"/>
                  <a:pt x="18352" y="3248"/>
                </a:cubicBezTo>
                <a:cubicBezTo>
                  <a:pt x="16720" y="1617"/>
                  <a:pt x="14766" y="759"/>
                  <a:pt x="12488" y="675"/>
                </a:cubicBezTo>
                <a:close/>
                <a:moveTo>
                  <a:pt x="11813" y="0"/>
                </a:moveTo>
                <a:lnTo>
                  <a:pt x="12150" y="0"/>
                </a:lnTo>
                <a:cubicBezTo>
                  <a:pt x="14766" y="0"/>
                  <a:pt x="17002" y="928"/>
                  <a:pt x="18858" y="2784"/>
                </a:cubicBezTo>
                <a:cubicBezTo>
                  <a:pt x="20686" y="4613"/>
                  <a:pt x="21600" y="6834"/>
                  <a:pt x="21600" y="9450"/>
                </a:cubicBezTo>
                <a:lnTo>
                  <a:pt x="21600" y="9788"/>
                </a:lnTo>
                <a:lnTo>
                  <a:pt x="11813" y="9788"/>
                </a:lnTo>
                <a:close/>
              </a:path>
            </a:pathLst>
          </a:custGeom>
          <a:solidFill>
            <a:srgbClr val="F2F6F7"/>
          </a:solidFill>
          <a:ln cap="flat" cmpd="sng" w="952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g3668894a6e1_0_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807125">
            <a:off x="575424" y="4521174"/>
            <a:ext cx="1146026" cy="1205227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668894a6e1_0_55"/>
          <p:cNvSpPr txBox="1"/>
          <p:nvPr/>
        </p:nvSpPr>
        <p:spPr>
          <a:xfrm>
            <a:off x="97263" y="4127325"/>
            <a:ext cx="19617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>
                <a:solidFill>
                  <a:schemeClr val="dk1"/>
                </a:solidFill>
              </a:rPr>
              <a:t>пригласительная ссылка в группу</a:t>
            </a:r>
            <a:endParaRPr i="1">
              <a:solidFill>
                <a:schemeClr val="dk1"/>
              </a:solidFill>
            </a:endParaRPr>
          </a:p>
        </p:txBody>
      </p:sp>
      <p:pic>
        <p:nvPicPr>
          <p:cNvPr id="148" name="Google Shape;148;g3668894a6e1_0_55" title="8cd4b066824c9c9fb2d1fa495b3b953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26363" y="3645525"/>
            <a:ext cx="1770002" cy="1770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3668894a6e1_0_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47325" y="3231875"/>
            <a:ext cx="4351824" cy="276802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50" name="Google Shape;150;g3668894a6e1_0_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4826110">
            <a:off x="5638513" y="4915928"/>
            <a:ext cx="395295" cy="41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g3668894a6e1_0_5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88676" y="1926525"/>
            <a:ext cx="3228176" cy="41058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g30d66f0e132_0_14"/>
          <p:cNvPicPr preferRelativeResize="0"/>
          <p:nvPr/>
        </p:nvPicPr>
        <p:blipFill rotWithShape="1">
          <a:blip r:embed="rId3">
            <a:alphaModFix/>
          </a:blip>
          <a:srcRect b="26007" l="0" r="0" t="0"/>
          <a:stretch/>
        </p:blipFill>
        <p:spPr>
          <a:xfrm>
            <a:off x="133850" y="1138450"/>
            <a:ext cx="4698975" cy="487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g30d66f0e132_0_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02075" y="1407725"/>
            <a:ext cx="7054376" cy="293989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158" name="Google Shape;158;g30d66f0e132_0_14"/>
          <p:cNvSpPr txBox="1"/>
          <p:nvPr/>
        </p:nvSpPr>
        <p:spPr>
          <a:xfrm>
            <a:off x="2585575" y="274675"/>
            <a:ext cx="6276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chemeClr val="dk1"/>
                </a:solidFill>
              </a:rPr>
              <a:t>ОПИСАНИЕ ПЛОЩАДКИ</a:t>
            </a:r>
            <a:endParaRPr b="1" i="0" sz="2800" u="none" cap="none" strike="noStrike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g39f4a6d5d6f_0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950" y="1089500"/>
            <a:ext cx="6000951" cy="330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g39f4a6d5d6f_0_23"/>
          <p:cNvSpPr txBox="1"/>
          <p:nvPr/>
        </p:nvSpPr>
        <p:spPr>
          <a:xfrm>
            <a:off x="2585575" y="274675"/>
            <a:ext cx="62766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ru-RU" sz="2800" u="none" cap="none" strike="noStrike">
                <a:solidFill>
                  <a:schemeClr val="dk1"/>
                </a:solidFill>
              </a:rPr>
              <a:t>ОПИСАНИЕ ПЛОЩАДКИ</a:t>
            </a:r>
            <a:endParaRPr b="1" i="0" sz="2800" u="none" cap="none" strike="noStrike">
              <a:solidFill>
                <a:schemeClr val="dk1"/>
              </a:solidFill>
            </a:endParaRPr>
          </a:p>
        </p:txBody>
      </p:sp>
      <p:pic>
        <p:nvPicPr>
          <p:cNvPr id="165" name="Google Shape;165;g39f4a6d5d6f_0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4875" y="2534175"/>
            <a:ext cx="8310199" cy="3464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66" name="Google Shape;166;g39f4a6d5d6f_0_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33500" y="1264375"/>
            <a:ext cx="4643026" cy="19349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g30d66f0e132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07550" y="145450"/>
            <a:ext cx="6824300" cy="58591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172" name="Google Shape;172;g30d66f0e132_0_23"/>
          <p:cNvSpPr txBox="1"/>
          <p:nvPr/>
        </p:nvSpPr>
        <p:spPr>
          <a:xfrm>
            <a:off x="5769825" y="2972575"/>
            <a:ext cx="6239400" cy="9234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МАОУ «Школа №16» г.о. Балашиха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МБОУ Сергиево-Посадская гимназия имени И.Б. Ольбинского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/>
              <a:t>МБОУ гимназия №2 г.о. Красногорск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2024-04-18T08:52:13Z</dcterms:created>
  <dc:creator>Карпеева Ирина Вячеславовна</dc:creator>
</cp:coreProperties>
</file>